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336" r:id="rId2"/>
    <p:sldId id="286" r:id="rId3"/>
    <p:sldId id="309" r:id="rId4"/>
    <p:sldId id="343" r:id="rId5"/>
    <p:sldId id="310" r:id="rId6"/>
    <p:sldId id="323" r:id="rId7"/>
    <p:sldId id="353" r:id="rId8"/>
    <p:sldId id="263" r:id="rId9"/>
    <p:sldId id="288" r:id="rId10"/>
    <p:sldId id="339" r:id="rId11"/>
    <p:sldId id="340" r:id="rId12"/>
    <p:sldId id="341" r:id="rId13"/>
    <p:sldId id="298" r:id="rId14"/>
    <p:sldId id="342" r:id="rId15"/>
    <p:sldId id="326" r:id="rId16"/>
    <p:sldId id="257" r:id="rId17"/>
    <p:sldId id="258" r:id="rId18"/>
    <p:sldId id="325" r:id="rId19"/>
    <p:sldId id="344" r:id="rId20"/>
    <p:sldId id="345" r:id="rId21"/>
    <p:sldId id="352" r:id="rId22"/>
    <p:sldId id="346" r:id="rId23"/>
    <p:sldId id="285" r:id="rId24"/>
    <p:sldId id="337" r:id="rId25"/>
    <p:sldId id="338" r:id="rId26"/>
    <p:sldId id="321" r:id="rId27"/>
    <p:sldId id="358" r:id="rId28"/>
    <p:sldId id="348" r:id="rId29"/>
    <p:sldId id="311" r:id="rId30"/>
    <p:sldId id="312" r:id="rId31"/>
    <p:sldId id="313" r:id="rId32"/>
    <p:sldId id="314" r:id="rId33"/>
    <p:sldId id="357" r:id="rId34"/>
    <p:sldId id="354" r:id="rId35"/>
    <p:sldId id="356" r:id="rId36"/>
    <p:sldId id="315" r:id="rId37"/>
    <p:sldId id="347" r:id="rId38"/>
    <p:sldId id="324" r:id="rId39"/>
    <p:sldId id="327" r:id="rId40"/>
    <p:sldId id="328" r:id="rId41"/>
    <p:sldId id="287" r:id="rId42"/>
    <p:sldId id="329" r:id="rId43"/>
    <p:sldId id="330" r:id="rId44"/>
    <p:sldId id="318" r:id="rId45"/>
    <p:sldId id="320" r:id="rId46"/>
    <p:sldId id="351" r:id="rId47"/>
    <p:sldId id="334" r:id="rId48"/>
    <p:sldId id="316" r:id="rId49"/>
    <p:sldId id="317" r:id="rId50"/>
    <p:sldId id="299" r:id="rId51"/>
    <p:sldId id="297" r:id="rId52"/>
    <p:sldId id="350" r:id="rId53"/>
    <p:sldId id="306" r:id="rId54"/>
    <p:sldId id="349" r:id="rId5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130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116" d="100"/>
          <a:sy n="116" d="100"/>
        </p:scale>
        <p:origin x="-1176" y="76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328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printerSettings" Target="printerSettings/printerSettings1.bin"/><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0313055-EB53-6D4F-BA28-593F0F52DBA7}" type="datetimeFigureOut">
              <a:rPr lang="de-DE" smtClean="0"/>
              <a:t>16/06/14</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F0FC780-8AE8-5A4B-B1A1-3B51B74214C3}" type="slidenum">
              <a:rPr lang="de-DE" smtClean="0"/>
              <a:t>‹Nr.›</a:t>
            </a:fld>
            <a:endParaRPr lang="de-DE"/>
          </a:p>
        </p:txBody>
      </p:sp>
    </p:spTree>
    <p:extLst>
      <p:ext uri="{BB962C8B-B14F-4D97-AF65-F5344CB8AC3E}">
        <p14:creationId xmlns:p14="http://schemas.microsoft.com/office/powerpoint/2010/main" val="124449859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Introduce</a:t>
            </a:r>
            <a:r>
              <a:rPr lang="de-DE" dirty="0" smtClean="0"/>
              <a:t> </a:t>
            </a:r>
            <a:r>
              <a:rPr lang="de-DE" dirty="0" err="1" smtClean="0"/>
              <a:t>myself</a:t>
            </a:r>
            <a:r>
              <a:rPr lang="de-DE" dirty="0" smtClean="0"/>
              <a:t> – </a:t>
            </a:r>
            <a:r>
              <a:rPr lang="de-DE" dirty="0" err="1" smtClean="0"/>
              <a:t>how</a:t>
            </a:r>
            <a:r>
              <a:rPr lang="de-DE" dirty="0" smtClean="0"/>
              <a:t> I </a:t>
            </a:r>
            <a:r>
              <a:rPr lang="de-DE" dirty="0" err="1" smtClean="0"/>
              <a:t>learned</a:t>
            </a:r>
            <a:r>
              <a:rPr lang="de-DE" baseline="0" dirty="0" smtClean="0"/>
              <a:t> </a:t>
            </a:r>
            <a:r>
              <a:rPr lang="de-DE" baseline="0" dirty="0" err="1" smtClean="0"/>
              <a:t>to</a:t>
            </a:r>
            <a:r>
              <a:rPr lang="de-DE" baseline="0" dirty="0" smtClean="0"/>
              <a:t> </a:t>
            </a:r>
            <a:r>
              <a:rPr lang="de-DE" baseline="0" dirty="0" err="1" smtClean="0"/>
              <a:t>dare</a:t>
            </a:r>
            <a:r>
              <a:rPr lang="de-DE" baseline="0" dirty="0" smtClean="0"/>
              <a:t> </a:t>
            </a:r>
            <a:r>
              <a:rPr lang="de-DE" baseline="0" dirty="0" err="1" smtClean="0"/>
              <a:t>talk</a:t>
            </a:r>
            <a:r>
              <a:rPr lang="de-DE" baseline="0" dirty="0" smtClean="0"/>
              <a:t> </a:t>
            </a:r>
            <a:r>
              <a:rPr lang="de-DE" baseline="0" dirty="0" err="1" smtClean="0"/>
              <a:t>about</a:t>
            </a:r>
            <a:r>
              <a:rPr lang="de-DE" baseline="0" dirty="0" smtClean="0"/>
              <a:t> </a:t>
            </a:r>
            <a:r>
              <a:rPr lang="de-DE" baseline="0" dirty="0" err="1" smtClean="0"/>
              <a:t>love</a:t>
            </a:r>
            <a:r>
              <a:rPr lang="de-DE" baseline="0" dirty="0" smtClean="0"/>
              <a:t> </a:t>
            </a:r>
            <a:r>
              <a:rPr lang="de-DE" baseline="0" dirty="0" err="1" smtClean="0"/>
              <a:t>at</a:t>
            </a:r>
            <a:r>
              <a:rPr lang="de-DE" baseline="0" dirty="0" smtClean="0"/>
              <a:t> </a:t>
            </a:r>
            <a:r>
              <a:rPr lang="de-DE" baseline="0" dirty="0" err="1" smtClean="0"/>
              <a:t>work</a:t>
            </a:r>
            <a:endParaRPr lang="de-DE" dirty="0"/>
          </a:p>
        </p:txBody>
      </p:sp>
      <p:sp>
        <p:nvSpPr>
          <p:cNvPr id="4" name="Foliennummernplatzhalter 3"/>
          <p:cNvSpPr>
            <a:spLocks noGrp="1"/>
          </p:cNvSpPr>
          <p:nvPr>
            <p:ph type="sldNum" sz="quarter" idx="10"/>
          </p:nvPr>
        </p:nvSpPr>
        <p:spPr/>
        <p:txBody>
          <a:bodyPr/>
          <a:lstStyle/>
          <a:p>
            <a:fld id="{BF0FC780-8AE8-5A4B-B1A1-3B51B74214C3}" type="slidenum">
              <a:rPr lang="de-DE" smtClean="0"/>
              <a:t>2</a:t>
            </a:fld>
            <a:endParaRPr lang="de-DE"/>
          </a:p>
        </p:txBody>
      </p:sp>
    </p:spTree>
    <p:extLst>
      <p:ext uri="{BB962C8B-B14F-4D97-AF65-F5344CB8AC3E}">
        <p14:creationId xmlns:p14="http://schemas.microsoft.com/office/powerpoint/2010/main" val="28407834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For</a:t>
            </a:r>
            <a:r>
              <a:rPr lang="de-DE" dirty="0" smtClean="0"/>
              <a:t> </a:t>
            </a:r>
            <a:r>
              <a:rPr lang="de-DE" dirty="0" err="1" smtClean="0"/>
              <a:t>the</a:t>
            </a:r>
            <a:r>
              <a:rPr lang="de-DE" dirty="0" smtClean="0"/>
              <a:t> </a:t>
            </a:r>
            <a:r>
              <a:rPr lang="de-DE" dirty="0" err="1" smtClean="0"/>
              <a:t>safety</a:t>
            </a:r>
            <a:r>
              <a:rPr lang="de-DE" baseline="0" dirty="0" smtClean="0"/>
              <a:t> </a:t>
            </a:r>
            <a:r>
              <a:rPr lang="de-DE" baseline="0" dirty="0" err="1" smtClean="0"/>
              <a:t>of</a:t>
            </a:r>
            <a:r>
              <a:rPr lang="de-DE" baseline="0" dirty="0" smtClean="0"/>
              <a:t> </a:t>
            </a:r>
            <a:r>
              <a:rPr lang="de-DE" baseline="0" dirty="0" err="1" smtClean="0"/>
              <a:t>belonging</a:t>
            </a:r>
            <a:r>
              <a:rPr lang="de-DE" baseline="0" dirty="0" smtClean="0"/>
              <a:t> </a:t>
            </a:r>
            <a:r>
              <a:rPr lang="de-DE" baseline="0" dirty="0" err="1" smtClean="0"/>
              <a:t>to</a:t>
            </a:r>
            <a:r>
              <a:rPr lang="de-DE" baseline="0" dirty="0" smtClean="0"/>
              <a:t> a </a:t>
            </a:r>
            <a:r>
              <a:rPr lang="de-DE" baseline="0" dirty="0" err="1" smtClean="0"/>
              <a:t>tribe</a:t>
            </a:r>
            <a:endParaRPr lang="de-DE" dirty="0"/>
          </a:p>
        </p:txBody>
      </p:sp>
      <p:sp>
        <p:nvSpPr>
          <p:cNvPr id="4" name="Foliennummernplatzhalter 3"/>
          <p:cNvSpPr>
            <a:spLocks noGrp="1"/>
          </p:cNvSpPr>
          <p:nvPr>
            <p:ph type="sldNum" sz="quarter" idx="10"/>
          </p:nvPr>
        </p:nvSpPr>
        <p:spPr/>
        <p:txBody>
          <a:bodyPr/>
          <a:lstStyle/>
          <a:p>
            <a:fld id="{BF0FC780-8AE8-5A4B-B1A1-3B51B74214C3}" type="slidenum">
              <a:rPr lang="de-DE" smtClean="0"/>
              <a:t>17</a:t>
            </a:fld>
            <a:endParaRPr lang="de-DE"/>
          </a:p>
        </p:txBody>
      </p:sp>
    </p:spTree>
    <p:extLst>
      <p:ext uri="{BB962C8B-B14F-4D97-AF65-F5344CB8AC3E}">
        <p14:creationId xmlns:p14="http://schemas.microsoft.com/office/powerpoint/2010/main" val="2759515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This </a:t>
            </a:r>
            <a:r>
              <a:rPr lang="de-DE" dirty="0" err="1" smtClean="0"/>
              <a:t>gift</a:t>
            </a:r>
            <a:r>
              <a:rPr lang="de-DE" dirty="0" smtClean="0"/>
              <a:t> </a:t>
            </a:r>
            <a:r>
              <a:rPr lang="de-DE" dirty="0" err="1" smtClean="0"/>
              <a:t>has</a:t>
            </a:r>
            <a:r>
              <a:rPr lang="de-DE" dirty="0" smtClean="0"/>
              <a:t> </a:t>
            </a:r>
            <a:r>
              <a:rPr lang="de-DE" dirty="0" err="1" smtClean="0"/>
              <a:t>two</a:t>
            </a:r>
            <a:r>
              <a:rPr lang="de-DE" dirty="0" smtClean="0"/>
              <a:t> </a:t>
            </a:r>
            <a:r>
              <a:rPr lang="de-DE" dirty="0" err="1" smtClean="0"/>
              <a:t>faces</a:t>
            </a:r>
            <a:r>
              <a:rPr lang="de-DE" dirty="0" smtClean="0"/>
              <a:t>:</a:t>
            </a:r>
            <a:endParaRPr lang="de-DE" dirty="0"/>
          </a:p>
        </p:txBody>
      </p:sp>
      <p:sp>
        <p:nvSpPr>
          <p:cNvPr id="4" name="Foliennummernplatzhalter 3"/>
          <p:cNvSpPr>
            <a:spLocks noGrp="1"/>
          </p:cNvSpPr>
          <p:nvPr>
            <p:ph type="sldNum" sz="quarter" idx="10"/>
          </p:nvPr>
        </p:nvSpPr>
        <p:spPr/>
        <p:txBody>
          <a:bodyPr/>
          <a:lstStyle/>
          <a:p>
            <a:fld id="{BF0FC780-8AE8-5A4B-B1A1-3B51B74214C3}" type="slidenum">
              <a:rPr lang="de-DE" smtClean="0"/>
              <a:t>18</a:t>
            </a:fld>
            <a:endParaRPr lang="de-DE"/>
          </a:p>
        </p:txBody>
      </p:sp>
    </p:spTree>
    <p:extLst>
      <p:ext uri="{BB962C8B-B14F-4D97-AF65-F5344CB8AC3E}">
        <p14:creationId xmlns:p14="http://schemas.microsoft.com/office/powerpoint/2010/main" val="1903579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Right</a:t>
            </a:r>
            <a:r>
              <a:rPr lang="de-DE" dirty="0" smtClean="0"/>
              <a:t> </a:t>
            </a:r>
            <a:r>
              <a:rPr lang="de-DE" dirty="0" err="1" smtClean="0"/>
              <a:t>and</a:t>
            </a:r>
            <a:r>
              <a:rPr lang="de-DE" dirty="0" smtClean="0"/>
              <a:t> </a:t>
            </a:r>
            <a:r>
              <a:rPr lang="de-DE" dirty="0" err="1" smtClean="0"/>
              <a:t>wrong</a:t>
            </a:r>
            <a:r>
              <a:rPr lang="de-DE" dirty="0" smtClean="0"/>
              <a:t>,</a:t>
            </a:r>
            <a:r>
              <a:rPr lang="de-DE" baseline="0" dirty="0" smtClean="0"/>
              <a:t> </a:t>
            </a:r>
            <a:r>
              <a:rPr lang="de-DE" baseline="0" dirty="0" err="1" smtClean="0"/>
              <a:t>good</a:t>
            </a:r>
            <a:r>
              <a:rPr lang="de-DE" baseline="0" dirty="0" smtClean="0"/>
              <a:t> </a:t>
            </a:r>
            <a:r>
              <a:rPr lang="de-DE" baseline="0" dirty="0" err="1" smtClean="0"/>
              <a:t>and</a:t>
            </a:r>
            <a:r>
              <a:rPr lang="de-DE" baseline="0" dirty="0" smtClean="0"/>
              <a:t> </a:t>
            </a:r>
            <a:r>
              <a:rPr lang="de-DE" baseline="0" dirty="0" err="1" smtClean="0"/>
              <a:t>bad</a:t>
            </a:r>
            <a:r>
              <a:rPr lang="de-DE" baseline="0" dirty="0" smtClean="0"/>
              <a:t> ...</a:t>
            </a:r>
            <a:endParaRPr lang="de-DE" dirty="0"/>
          </a:p>
        </p:txBody>
      </p:sp>
      <p:sp>
        <p:nvSpPr>
          <p:cNvPr id="4" name="Foliennummernplatzhalter 3"/>
          <p:cNvSpPr>
            <a:spLocks noGrp="1"/>
          </p:cNvSpPr>
          <p:nvPr>
            <p:ph type="sldNum" sz="quarter" idx="10"/>
          </p:nvPr>
        </p:nvSpPr>
        <p:spPr/>
        <p:txBody>
          <a:bodyPr/>
          <a:lstStyle/>
          <a:p>
            <a:fld id="{BF0FC780-8AE8-5A4B-B1A1-3B51B74214C3}" type="slidenum">
              <a:rPr lang="de-DE" smtClean="0"/>
              <a:t>19</a:t>
            </a:fld>
            <a:endParaRPr lang="de-DE"/>
          </a:p>
        </p:txBody>
      </p:sp>
    </p:spTree>
    <p:extLst>
      <p:ext uri="{BB962C8B-B14F-4D97-AF65-F5344CB8AC3E}">
        <p14:creationId xmlns:p14="http://schemas.microsoft.com/office/powerpoint/2010/main" val="2907103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Shame</a:t>
            </a:r>
            <a:r>
              <a:rPr lang="de-DE" dirty="0" smtClean="0"/>
              <a:t> </a:t>
            </a:r>
            <a:r>
              <a:rPr lang="de-DE" dirty="0" err="1" smtClean="0"/>
              <a:t>keeps</a:t>
            </a:r>
            <a:r>
              <a:rPr lang="de-DE" dirty="0" smtClean="0"/>
              <a:t> </a:t>
            </a:r>
            <a:r>
              <a:rPr lang="de-DE" dirty="0" err="1" smtClean="0"/>
              <a:t>us</a:t>
            </a:r>
            <a:r>
              <a:rPr lang="de-DE" dirty="0" smtClean="0"/>
              <a:t> </a:t>
            </a:r>
            <a:r>
              <a:rPr lang="de-DE" dirty="0" err="1" smtClean="0"/>
              <a:t>small</a:t>
            </a:r>
            <a:endParaRPr lang="de-DE" dirty="0"/>
          </a:p>
        </p:txBody>
      </p:sp>
      <p:sp>
        <p:nvSpPr>
          <p:cNvPr id="4" name="Foliennummernplatzhalter 3"/>
          <p:cNvSpPr>
            <a:spLocks noGrp="1"/>
          </p:cNvSpPr>
          <p:nvPr>
            <p:ph type="sldNum" sz="quarter" idx="10"/>
          </p:nvPr>
        </p:nvSpPr>
        <p:spPr/>
        <p:txBody>
          <a:bodyPr/>
          <a:lstStyle/>
          <a:p>
            <a:fld id="{BF0FC780-8AE8-5A4B-B1A1-3B51B74214C3}" type="slidenum">
              <a:rPr lang="de-DE" smtClean="0"/>
              <a:t>20</a:t>
            </a:fld>
            <a:endParaRPr lang="de-DE"/>
          </a:p>
        </p:txBody>
      </p:sp>
    </p:spTree>
    <p:extLst>
      <p:ext uri="{BB962C8B-B14F-4D97-AF65-F5344CB8AC3E}">
        <p14:creationId xmlns:p14="http://schemas.microsoft.com/office/powerpoint/2010/main" val="1682681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noProof="0" dirty="0" smtClean="0"/>
              <a:t>The result is oppression.</a:t>
            </a:r>
          </a:p>
          <a:p>
            <a:endParaRPr lang="en-GB" noProof="0" dirty="0"/>
          </a:p>
        </p:txBody>
      </p:sp>
      <p:sp>
        <p:nvSpPr>
          <p:cNvPr id="4" name="Foliennummernplatzhalter 3"/>
          <p:cNvSpPr>
            <a:spLocks noGrp="1"/>
          </p:cNvSpPr>
          <p:nvPr>
            <p:ph type="sldNum" sz="quarter" idx="10"/>
          </p:nvPr>
        </p:nvSpPr>
        <p:spPr/>
        <p:txBody>
          <a:bodyPr/>
          <a:lstStyle/>
          <a:p>
            <a:fld id="{BF0FC780-8AE8-5A4B-B1A1-3B51B74214C3}" type="slidenum">
              <a:rPr lang="de-DE" smtClean="0"/>
              <a:t>21</a:t>
            </a:fld>
            <a:endParaRPr lang="de-DE"/>
          </a:p>
        </p:txBody>
      </p:sp>
    </p:spTree>
    <p:extLst>
      <p:ext uri="{BB962C8B-B14F-4D97-AF65-F5344CB8AC3E}">
        <p14:creationId xmlns:p14="http://schemas.microsoft.com/office/powerpoint/2010/main" val="1132862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noProof="0" dirty="0" smtClean="0"/>
              <a:t>They tell</a:t>
            </a:r>
            <a:r>
              <a:rPr lang="en-GB" baseline="0" noProof="0" dirty="0" smtClean="0"/>
              <a:t> you: you have to ... You should ... You can‘t ...</a:t>
            </a:r>
            <a:endParaRPr lang="en-GB" noProof="0" dirty="0"/>
          </a:p>
        </p:txBody>
      </p:sp>
      <p:sp>
        <p:nvSpPr>
          <p:cNvPr id="4" name="Foliennummernplatzhalter 3"/>
          <p:cNvSpPr>
            <a:spLocks noGrp="1"/>
          </p:cNvSpPr>
          <p:nvPr>
            <p:ph type="sldNum" sz="quarter" idx="10"/>
          </p:nvPr>
        </p:nvSpPr>
        <p:spPr/>
        <p:txBody>
          <a:bodyPr/>
          <a:lstStyle/>
          <a:p>
            <a:fld id="{BF0FC780-8AE8-5A4B-B1A1-3B51B74214C3}" type="slidenum">
              <a:rPr lang="de-DE" smtClean="0"/>
              <a:t>23</a:t>
            </a:fld>
            <a:endParaRPr lang="de-DE"/>
          </a:p>
        </p:txBody>
      </p:sp>
    </p:spTree>
    <p:extLst>
      <p:ext uri="{BB962C8B-B14F-4D97-AF65-F5344CB8AC3E}">
        <p14:creationId xmlns:p14="http://schemas.microsoft.com/office/powerpoint/2010/main" val="1249262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noProof="0" dirty="0" smtClean="0"/>
              <a:t>The product of judgment</a:t>
            </a:r>
            <a:r>
              <a:rPr lang="en-GB" baseline="0" noProof="0" dirty="0" smtClean="0"/>
              <a:t> and shame, of trading authenticity for success, is politics.</a:t>
            </a:r>
            <a:endParaRPr lang="en-GB" noProof="0" dirty="0"/>
          </a:p>
        </p:txBody>
      </p:sp>
      <p:sp>
        <p:nvSpPr>
          <p:cNvPr id="4" name="Foliennummernplatzhalter 3"/>
          <p:cNvSpPr>
            <a:spLocks noGrp="1"/>
          </p:cNvSpPr>
          <p:nvPr>
            <p:ph type="sldNum" sz="quarter" idx="10"/>
          </p:nvPr>
        </p:nvSpPr>
        <p:spPr/>
        <p:txBody>
          <a:bodyPr/>
          <a:lstStyle/>
          <a:p>
            <a:fld id="{BF0FC780-8AE8-5A4B-B1A1-3B51B74214C3}" type="slidenum">
              <a:rPr lang="de-DE" smtClean="0"/>
              <a:t>24</a:t>
            </a:fld>
            <a:endParaRPr lang="de-DE"/>
          </a:p>
        </p:txBody>
      </p:sp>
    </p:spTree>
    <p:extLst>
      <p:ext uri="{BB962C8B-B14F-4D97-AF65-F5344CB8AC3E}">
        <p14:creationId xmlns:p14="http://schemas.microsoft.com/office/powerpoint/2010/main" val="17855386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noProof="0" dirty="0" smtClean="0"/>
              <a:t>Do we take</a:t>
            </a:r>
            <a:r>
              <a:rPr lang="en-GB" baseline="0" noProof="0" dirty="0" smtClean="0"/>
              <a:t> the blue pill, and continue improving the mechanics of oppression: rules, roles, processes, organisational structure...</a:t>
            </a:r>
            <a:endParaRPr lang="en-GB" noProof="0" dirty="0"/>
          </a:p>
        </p:txBody>
      </p:sp>
      <p:sp>
        <p:nvSpPr>
          <p:cNvPr id="4" name="Foliennummernplatzhalter 3"/>
          <p:cNvSpPr>
            <a:spLocks noGrp="1"/>
          </p:cNvSpPr>
          <p:nvPr>
            <p:ph type="sldNum" sz="quarter" idx="10"/>
          </p:nvPr>
        </p:nvSpPr>
        <p:spPr/>
        <p:txBody>
          <a:bodyPr/>
          <a:lstStyle/>
          <a:p>
            <a:fld id="{BF0FC780-8AE8-5A4B-B1A1-3B51B74214C3}" type="slidenum">
              <a:rPr lang="de-DE" smtClean="0"/>
              <a:t>28</a:t>
            </a:fld>
            <a:endParaRPr lang="de-DE"/>
          </a:p>
        </p:txBody>
      </p:sp>
    </p:spTree>
    <p:extLst>
      <p:ext uri="{BB962C8B-B14F-4D97-AF65-F5344CB8AC3E}">
        <p14:creationId xmlns:p14="http://schemas.microsoft.com/office/powerpoint/2010/main" val="9635484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What</a:t>
            </a:r>
            <a:r>
              <a:rPr lang="de-DE" baseline="0" dirty="0" smtClean="0"/>
              <a:t> </a:t>
            </a:r>
            <a:r>
              <a:rPr lang="de-DE" baseline="0" dirty="0" err="1" smtClean="0"/>
              <a:t>if</a:t>
            </a:r>
            <a:r>
              <a:rPr lang="de-DE" baseline="0" dirty="0" smtClean="0"/>
              <a:t> </a:t>
            </a:r>
            <a:r>
              <a:rPr lang="de-DE" baseline="0" dirty="0" err="1" smtClean="0"/>
              <a:t>we‘re</a:t>
            </a:r>
            <a:r>
              <a:rPr lang="de-DE" baseline="0" dirty="0" smtClean="0"/>
              <a:t> </a:t>
            </a:r>
            <a:r>
              <a:rPr lang="de-DE" baseline="0" dirty="0" err="1" smtClean="0"/>
              <a:t>afraid</a:t>
            </a:r>
            <a:r>
              <a:rPr lang="de-DE" baseline="0" dirty="0" smtClean="0"/>
              <a:t> </a:t>
            </a:r>
            <a:r>
              <a:rPr lang="de-DE" baseline="0" dirty="0" err="1" smtClean="0"/>
              <a:t>of</a:t>
            </a:r>
            <a:r>
              <a:rPr lang="de-DE" baseline="0" dirty="0" smtClean="0"/>
              <a:t> </a:t>
            </a:r>
            <a:r>
              <a:rPr lang="de-DE" baseline="0" dirty="0" err="1" smtClean="0"/>
              <a:t>our</a:t>
            </a:r>
            <a:r>
              <a:rPr lang="de-DE" baseline="0" dirty="0" smtClean="0"/>
              <a:t> </a:t>
            </a:r>
            <a:r>
              <a:rPr lang="de-DE" baseline="0" dirty="0" err="1" smtClean="0"/>
              <a:t>options</a:t>
            </a:r>
            <a:r>
              <a:rPr lang="de-DE" baseline="0" dirty="0" smtClean="0"/>
              <a:t>? </a:t>
            </a:r>
            <a:r>
              <a:rPr lang="de-DE" dirty="0" err="1" smtClean="0"/>
              <a:t>How</a:t>
            </a:r>
            <a:r>
              <a:rPr lang="de-DE" dirty="0" smtClean="0"/>
              <a:t> do </a:t>
            </a:r>
            <a:r>
              <a:rPr lang="de-DE" dirty="0" err="1" smtClean="0"/>
              <a:t>we</a:t>
            </a:r>
            <a:r>
              <a:rPr lang="de-DE" dirty="0" smtClean="0"/>
              <a:t> </a:t>
            </a:r>
            <a:r>
              <a:rPr lang="de-DE" dirty="0" err="1" smtClean="0"/>
              <a:t>overcome</a:t>
            </a:r>
            <a:r>
              <a:rPr lang="de-DE" dirty="0" smtClean="0"/>
              <a:t> </a:t>
            </a:r>
            <a:r>
              <a:rPr lang="de-DE" dirty="0" err="1" smtClean="0"/>
              <a:t>the</a:t>
            </a:r>
            <a:r>
              <a:rPr lang="de-DE" dirty="0" smtClean="0"/>
              <a:t> </a:t>
            </a:r>
            <a:r>
              <a:rPr lang="de-DE" dirty="0" err="1" smtClean="0"/>
              <a:t>fear</a:t>
            </a:r>
            <a:r>
              <a:rPr lang="de-DE" dirty="0" smtClean="0"/>
              <a:t>?</a:t>
            </a:r>
            <a:endParaRPr lang="de-DE" dirty="0"/>
          </a:p>
        </p:txBody>
      </p:sp>
      <p:sp>
        <p:nvSpPr>
          <p:cNvPr id="4" name="Foliennummernplatzhalter 3"/>
          <p:cNvSpPr>
            <a:spLocks noGrp="1"/>
          </p:cNvSpPr>
          <p:nvPr>
            <p:ph type="sldNum" sz="quarter" idx="10"/>
          </p:nvPr>
        </p:nvSpPr>
        <p:spPr/>
        <p:txBody>
          <a:bodyPr/>
          <a:lstStyle/>
          <a:p>
            <a:fld id="{BF0FC780-8AE8-5A4B-B1A1-3B51B74214C3}" type="slidenum">
              <a:rPr lang="de-DE" smtClean="0"/>
              <a:t>38</a:t>
            </a:fld>
            <a:endParaRPr lang="de-DE"/>
          </a:p>
        </p:txBody>
      </p:sp>
    </p:spTree>
    <p:extLst>
      <p:ext uri="{BB962C8B-B14F-4D97-AF65-F5344CB8AC3E}">
        <p14:creationId xmlns:p14="http://schemas.microsoft.com/office/powerpoint/2010/main" val="4098468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Change </a:t>
            </a:r>
            <a:r>
              <a:rPr lang="de-DE" dirty="0" err="1" smtClean="0"/>
              <a:t>your</a:t>
            </a:r>
            <a:r>
              <a:rPr lang="de-DE" baseline="0" dirty="0" smtClean="0"/>
              <a:t> </a:t>
            </a:r>
            <a:r>
              <a:rPr lang="de-DE" baseline="0" dirty="0" err="1" smtClean="0"/>
              <a:t>perspective</a:t>
            </a:r>
            <a:r>
              <a:rPr lang="de-DE" baseline="0" dirty="0" smtClean="0"/>
              <a:t>. Change </a:t>
            </a:r>
            <a:r>
              <a:rPr lang="de-DE" baseline="0" dirty="0" err="1" smtClean="0"/>
              <a:t>your</a:t>
            </a:r>
            <a:r>
              <a:rPr lang="de-DE" baseline="0" dirty="0" smtClean="0"/>
              <a:t> </a:t>
            </a:r>
            <a:r>
              <a:rPr lang="de-DE" baseline="0" dirty="0" err="1" smtClean="0"/>
              <a:t>reality</a:t>
            </a:r>
            <a:r>
              <a:rPr lang="de-DE" baseline="0" dirty="0" smtClean="0"/>
              <a:t>. Change </a:t>
            </a:r>
            <a:r>
              <a:rPr lang="de-DE" baseline="0" dirty="0" err="1" smtClean="0"/>
              <a:t>your</a:t>
            </a:r>
            <a:r>
              <a:rPr lang="de-DE" baseline="0" dirty="0" smtClean="0"/>
              <a:t> </a:t>
            </a:r>
            <a:r>
              <a:rPr lang="de-DE" baseline="0" dirty="0" err="1" smtClean="0"/>
              <a:t>story</a:t>
            </a:r>
            <a:r>
              <a:rPr lang="de-DE" baseline="0" dirty="0" smtClean="0"/>
              <a:t>...</a:t>
            </a:r>
            <a:endParaRPr lang="de-DE" dirty="0"/>
          </a:p>
        </p:txBody>
      </p:sp>
      <p:sp>
        <p:nvSpPr>
          <p:cNvPr id="4" name="Foliennummernplatzhalter 3"/>
          <p:cNvSpPr>
            <a:spLocks noGrp="1"/>
          </p:cNvSpPr>
          <p:nvPr>
            <p:ph type="sldNum" sz="quarter" idx="10"/>
          </p:nvPr>
        </p:nvSpPr>
        <p:spPr/>
        <p:txBody>
          <a:bodyPr/>
          <a:lstStyle/>
          <a:p>
            <a:fld id="{BF0FC780-8AE8-5A4B-B1A1-3B51B74214C3}" type="slidenum">
              <a:rPr lang="de-DE" smtClean="0"/>
              <a:t>41</a:t>
            </a:fld>
            <a:endParaRPr lang="de-DE"/>
          </a:p>
        </p:txBody>
      </p:sp>
    </p:spTree>
    <p:extLst>
      <p:ext uri="{BB962C8B-B14F-4D97-AF65-F5344CB8AC3E}">
        <p14:creationId xmlns:p14="http://schemas.microsoft.com/office/powerpoint/2010/main" val="1655952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Most </a:t>
            </a:r>
            <a:r>
              <a:rPr lang="de-DE" dirty="0" err="1" smtClean="0"/>
              <a:t>of</a:t>
            </a:r>
            <a:r>
              <a:rPr lang="de-DE" dirty="0" smtClean="0"/>
              <a:t> </a:t>
            </a:r>
            <a:r>
              <a:rPr lang="de-DE" dirty="0" err="1" smtClean="0"/>
              <a:t>us</a:t>
            </a:r>
            <a:r>
              <a:rPr lang="de-DE" dirty="0" smtClean="0"/>
              <a:t> </a:t>
            </a:r>
            <a:r>
              <a:rPr lang="de-DE" dirty="0" err="1" smtClean="0"/>
              <a:t>underestimate</a:t>
            </a:r>
            <a:r>
              <a:rPr lang="de-DE" dirty="0" smtClean="0"/>
              <a:t> </a:t>
            </a:r>
            <a:r>
              <a:rPr lang="de-DE" dirty="0" err="1" smtClean="0"/>
              <a:t>their</a:t>
            </a:r>
            <a:r>
              <a:rPr lang="de-DE" dirty="0" smtClean="0"/>
              <a:t> </a:t>
            </a:r>
            <a:r>
              <a:rPr lang="de-DE" dirty="0" err="1" smtClean="0"/>
              <a:t>ability</a:t>
            </a:r>
            <a:r>
              <a:rPr lang="de-DE" dirty="0" smtClean="0"/>
              <a:t> </a:t>
            </a:r>
            <a:r>
              <a:rPr lang="de-DE" dirty="0" err="1" smtClean="0"/>
              <a:t>to</a:t>
            </a:r>
            <a:r>
              <a:rPr lang="de-DE" dirty="0" smtClean="0"/>
              <a:t> </a:t>
            </a:r>
            <a:r>
              <a:rPr lang="de-DE" dirty="0" err="1" smtClean="0"/>
              <a:t>change</a:t>
            </a:r>
            <a:r>
              <a:rPr lang="de-DE" dirty="0" smtClean="0"/>
              <a:t> </a:t>
            </a:r>
            <a:r>
              <a:rPr lang="de-DE" dirty="0" err="1" smtClean="0"/>
              <a:t>the</a:t>
            </a:r>
            <a:r>
              <a:rPr lang="de-DE" dirty="0" smtClean="0"/>
              <a:t> </a:t>
            </a:r>
            <a:r>
              <a:rPr lang="de-DE" dirty="0" err="1" smtClean="0"/>
              <a:t>system</a:t>
            </a:r>
            <a:endParaRPr lang="de-DE" dirty="0" smtClean="0"/>
          </a:p>
          <a:p>
            <a:endParaRPr lang="de-DE" dirty="0"/>
          </a:p>
        </p:txBody>
      </p:sp>
      <p:sp>
        <p:nvSpPr>
          <p:cNvPr id="4" name="Foliennummernplatzhalter 3"/>
          <p:cNvSpPr>
            <a:spLocks noGrp="1"/>
          </p:cNvSpPr>
          <p:nvPr>
            <p:ph type="sldNum" sz="quarter" idx="10"/>
          </p:nvPr>
        </p:nvSpPr>
        <p:spPr/>
        <p:txBody>
          <a:bodyPr/>
          <a:lstStyle/>
          <a:p>
            <a:fld id="{BF0FC780-8AE8-5A4B-B1A1-3B51B74214C3}" type="slidenum">
              <a:rPr lang="de-DE" smtClean="0"/>
              <a:t>8</a:t>
            </a:fld>
            <a:endParaRPr lang="de-DE"/>
          </a:p>
        </p:txBody>
      </p:sp>
    </p:spTree>
    <p:extLst>
      <p:ext uri="{BB962C8B-B14F-4D97-AF65-F5344CB8AC3E}">
        <p14:creationId xmlns:p14="http://schemas.microsoft.com/office/powerpoint/2010/main" val="31893610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Pick a </a:t>
            </a:r>
            <a:r>
              <a:rPr lang="de-DE" dirty="0" err="1" smtClean="0"/>
              <a:t>hero</a:t>
            </a:r>
            <a:r>
              <a:rPr lang="de-DE" dirty="0" smtClean="0"/>
              <a:t>. </a:t>
            </a:r>
            <a:r>
              <a:rPr lang="de-DE" dirty="0" err="1" smtClean="0"/>
              <a:t>For</a:t>
            </a:r>
            <a:r>
              <a:rPr lang="de-DE" dirty="0" smtClean="0"/>
              <a:t> </a:t>
            </a:r>
            <a:r>
              <a:rPr lang="de-DE" dirty="0" err="1" smtClean="0"/>
              <a:t>your</a:t>
            </a:r>
            <a:r>
              <a:rPr lang="de-DE" dirty="0" smtClean="0"/>
              <a:t> </a:t>
            </a:r>
            <a:r>
              <a:rPr lang="de-DE" dirty="0" err="1" smtClean="0"/>
              <a:t>story</a:t>
            </a:r>
            <a:r>
              <a:rPr lang="de-DE" dirty="0" smtClean="0"/>
              <a:t> </a:t>
            </a:r>
            <a:r>
              <a:rPr lang="de-DE" dirty="0" err="1" smtClean="0"/>
              <a:t>or</a:t>
            </a:r>
            <a:r>
              <a:rPr lang="de-DE" baseline="0" dirty="0" smtClean="0"/>
              <a:t> </a:t>
            </a:r>
            <a:r>
              <a:rPr lang="de-DE" baseline="0" dirty="0" err="1" smtClean="0"/>
              <a:t>for</a:t>
            </a:r>
            <a:r>
              <a:rPr lang="de-DE" baseline="0" dirty="0" smtClean="0"/>
              <a:t> </a:t>
            </a:r>
            <a:r>
              <a:rPr lang="de-DE" baseline="0" dirty="0" err="1" smtClean="0"/>
              <a:t>someone</a:t>
            </a:r>
            <a:r>
              <a:rPr lang="de-DE" baseline="0" dirty="0" smtClean="0"/>
              <a:t> </a:t>
            </a:r>
            <a:r>
              <a:rPr lang="de-DE" baseline="0" dirty="0" err="1" smtClean="0"/>
              <a:t>else‘s</a:t>
            </a:r>
            <a:r>
              <a:rPr lang="de-DE" baseline="0" dirty="0" smtClean="0"/>
              <a:t>.</a:t>
            </a:r>
            <a:endParaRPr lang="de-DE" dirty="0"/>
          </a:p>
        </p:txBody>
      </p:sp>
      <p:sp>
        <p:nvSpPr>
          <p:cNvPr id="4" name="Foliennummernplatzhalter 3"/>
          <p:cNvSpPr>
            <a:spLocks noGrp="1"/>
          </p:cNvSpPr>
          <p:nvPr>
            <p:ph type="sldNum" sz="quarter" idx="10"/>
          </p:nvPr>
        </p:nvSpPr>
        <p:spPr/>
        <p:txBody>
          <a:bodyPr/>
          <a:lstStyle/>
          <a:p>
            <a:fld id="{BF0FC780-8AE8-5A4B-B1A1-3B51B74214C3}" type="slidenum">
              <a:rPr lang="de-DE" smtClean="0"/>
              <a:t>42</a:t>
            </a:fld>
            <a:endParaRPr lang="de-DE"/>
          </a:p>
        </p:txBody>
      </p:sp>
    </p:spTree>
    <p:extLst>
      <p:ext uri="{BB962C8B-B14F-4D97-AF65-F5344CB8AC3E}">
        <p14:creationId xmlns:p14="http://schemas.microsoft.com/office/powerpoint/2010/main" val="6986930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Share </a:t>
            </a:r>
            <a:r>
              <a:rPr lang="de-DE" dirty="0" err="1" smtClean="0"/>
              <a:t>stories</a:t>
            </a:r>
            <a:r>
              <a:rPr lang="de-DE" dirty="0" smtClean="0"/>
              <a:t>, </a:t>
            </a:r>
            <a:r>
              <a:rPr lang="de-DE" dirty="0" err="1" smtClean="0"/>
              <a:t>adapt</a:t>
            </a:r>
            <a:r>
              <a:rPr lang="de-DE" dirty="0" smtClean="0"/>
              <a:t> </a:t>
            </a:r>
            <a:r>
              <a:rPr lang="de-DE" dirty="0" err="1" smtClean="0"/>
              <a:t>perspectives</a:t>
            </a:r>
            <a:r>
              <a:rPr lang="de-DE" dirty="0" smtClean="0"/>
              <a:t>.</a:t>
            </a:r>
            <a:endParaRPr lang="de-DE" dirty="0"/>
          </a:p>
        </p:txBody>
      </p:sp>
      <p:sp>
        <p:nvSpPr>
          <p:cNvPr id="4" name="Foliennummernplatzhalter 3"/>
          <p:cNvSpPr>
            <a:spLocks noGrp="1"/>
          </p:cNvSpPr>
          <p:nvPr>
            <p:ph type="sldNum" sz="quarter" idx="10"/>
          </p:nvPr>
        </p:nvSpPr>
        <p:spPr/>
        <p:txBody>
          <a:bodyPr/>
          <a:lstStyle/>
          <a:p>
            <a:fld id="{BF0FC780-8AE8-5A4B-B1A1-3B51B74214C3}" type="slidenum">
              <a:rPr lang="de-DE" smtClean="0"/>
              <a:t>43</a:t>
            </a:fld>
            <a:endParaRPr lang="de-DE"/>
          </a:p>
        </p:txBody>
      </p:sp>
    </p:spTree>
    <p:extLst>
      <p:ext uri="{BB962C8B-B14F-4D97-AF65-F5344CB8AC3E}">
        <p14:creationId xmlns:p14="http://schemas.microsoft.com/office/powerpoint/2010/main" val="12296883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You‘ll</a:t>
            </a:r>
            <a:r>
              <a:rPr lang="de-DE" dirty="0" smtClean="0"/>
              <a:t> </a:t>
            </a:r>
            <a:r>
              <a:rPr lang="de-DE" dirty="0" err="1" smtClean="0"/>
              <a:t>feel</a:t>
            </a:r>
            <a:r>
              <a:rPr lang="de-DE" dirty="0" smtClean="0"/>
              <a:t> </a:t>
            </a:r>
            <a:r>
              <a:rPr lang="de-DE" dirty="0" err="1" smtClean="0"/>
              <a:t>less</a:t>
            </a:r>
            <a:r>
              <a:rPr lang="de-DE" dirty="0" smtClean="0"/>
              <a:t> </a:t>
            </a:r>
            <a:r>
              <a:rPr lang="de-DE" dirty="0" err="1" smtClean="0"/>
              <a:t>alone</a:t>
            </a:r>
            <a:r>
              <a:rPr lang="de-DE" dirty="0" smtClean="0"/>
              <a:t>...</a:t>
            </a:r>
            <a:r>
              <a:rPr lang="de-DE" baseline="0" dirty="0" smtClean="0"/>
              <a:t> </a:t>
            </a:r>
            <a:r>
              <a:rPr lang="de-DE" baseline="0" dirty="0" err="1" smtClean="0"/>
              <a:t>And</a:t>
            </a:r>
            <a:r>
              <a:rPr lang="de-DE" baseline="0" dirty="0" smtClean="0"/>
              <a:t> </a:t>
            </a:r>
            <a:r>
              <a:rPr lang="de-DE" baseline="0" dirty="0" err="1" smtClean="0"/>
              <a:t>feeling</a:t>
            </a:r>
            <a:r>
              <a:rPr lang="de-DE" baseline="0" dirty="0" smtClean="0"/>
              <a:t> </a:t>
            </a:r>
            <a:r>
              <a:rPr lang="de-DE" baseline="0" dirty="0" err="1" smtClean="0"/>
              <a:t>alone</a:t>
            </a:r>
            <a:r>
              <a:rPr lang="de-DE" baseline="0" dirty="0" smtClean="0"/>
              <a:t> </a:t>
            </a:r>
            <a:r>
              <a:rPr lang="de-DE" baseline="0" dirty="0" err="1" smtClean="0"/>
              <a:t>makes</a:t>
            </a:r>
            <a:r>
              <a:rPr lang="de-DE" baseline="0" dirty="0" smtClean="0"/>
              <a:t> </a:t>
            </a:r>
            <a:r>
              <a:rPr lang="de-DE" baseline="0" dirty="0" err="1" smtClean="0"/>
              <a:t>us</a:t>
            </a:r>
            <a:r>
              <a:rPr lang="de-DE" baseline="0" dirty="0" smtClean="0"/>
              <a:t> vulnerable </a:t>
            </a:r>
            <a:r>
              <a:rPr lang="de-DE" baseline="0" dirty="0" err="1" smtClean="0"/>
              <a:t>and</a:t>
            </a:r>
            <a:r>
              <a:rPr lang="de-DE" baseline="0" dirty="0" smtClean="0"/>
              <a:t> </a:t>
            </a:r>
            <a:r>
              <a:rPr lang="de-DE" baseline="0" dirty="0" err="1" smtClean="0"/>
              <a:t>adds</a:t>
            </a:r>
            <a:r>
              <a:rPr lang="de-DE" baseline="0" dirty="0" smtClean="0"/>
              <a:t> </a:t>
            </a:r>
            <a:r>
              <a:rPr lang="de-DE" baseline="0" dirty="0" err="1" smtClean="0"/>
              <a:t>to</a:t>
            </a:r>
            <a:r>
              <a:rPr lang="de-DE" baseline="0" dirty="0" smtClean="0"/>
              <a:t> </a:t>
            </a:r>
            <a:r>
              <a:rPr lang="de-DE" baseline="0" dirty="0" err="1" smtClean="0"/>
              <a:t>the</a:t>
            </a:r>
            <a:r>
              <a:rPr lang="de-DE" baseline="0" dirty="0" smtClean="0"/>
              <a:t> </a:t>
            </a:r>
            <a:r>
              <a:rPr lang="de-DE" baseline="0" dirty="0" err="1" smtClean="0"/>
              <a:t>shame</a:t>
            </a:r>
            <a:r>
              <a:rPr lang="de-DE" baseline="0" dirty="0" smtClean="0"/>
              <a:t>.</a:t>
            </a:r>
            <a:endParaRPr lang="de-DE" dirty="0"/>
          </a:p>
        </p:txBody>
      </p:sp>
      <p:sp>
        <p:nvSpPr>
          <p:cNvPr id="4" name="Foliennummernplatzhalter 3"/>
          <p:cNvSpPr>
            <a:spLocks noGrp="1"/>
          </p:cNvSpPr>
          <p:nvPr>
            <p:ph type="sldNum" sz="quarter" idx="10"/>
          </p:nvPr>
        </p:nvSpPr>
        <p:spPr/>
        <p:txBody>
          <a:bodyPr/>
          <a:lstStyle/>
          <a:p>
            <a:fld id="{BF0FC780-8AE8-5A4B-B1A1-3B51B74214C3}" type="slidenum">
              <a:rPr lang="de-DE" smtClean="0"/>
              <a:t>44</a:t>
            </a:fld>
            <a:endParaRPr lang="de-DE"/>
          </a:p>
        </p:txBody>
      </p:sp>
    </p:spTree>
    <p:extLst>
      <p:ext uri="{BB962C8B-B14F-4D97-AF65-F5344CB8AC3E}">
        <p14:creationId xmlns:p14="http://schemas.microsoft.com/office/powerpoint/2010/main" val="21089445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Most</a:t>
            </a:r>
            <a:r>
              <a:rPr lang="de-DE" baseline="0" dirty="0" smtClean="0"/>
              <a:t> </a:t>
            </a:r>
            <a:r>
              <a:rPr lang="de-DE" baseline="0" dirty="0" err="1" smtClean="0"/>
              <a:t>important</a:t>
            </a:r>
            <a:r>
              <a:rPr lang="de-DE" baseline="0" dirty="0" smtClean="0"/>
              <a:t> ... AFH</a:t>
            </a:r>
            <a:endParaRPr lang="de-DE" dirty="0"/>
          </a:p>
        </p:txBody>
      </p:sp>
      <p:sp>
        <p:nvSpPr>
          <p:cNvPr id="4" name="Foliennummernplatzhalter 3"/>
          <p:cNvSpPr>
            <a:spLocks noGrp="1"/>
          </p:cNvSpPr>
          <p:nvPr>
            <p:ph type="sldNum" sz="quarter" idx="10"/>
          </p:nvPr>
        </p:nvSpPr>
        <p:spPr/>
        <p:txBody>
          <a:bodyPr/>
          <a:lstStyle/>
          <a:p>
            <a:fld id="{BF0FC780-8AE8-5A4B-B1A1-3B51B74214C3}" type="slidenum">
              <a:rPr lang="de-DE" smtClean="0"/>
              <a:t>45</a:t>
            </a:fld>
            <a:endParaRPr lang="de-DE"/>
          </a:p>
        </p:txBody>
      </p:sp>
    </p:spTree>
    <p:extLst>
      <p:ext uri="{BB962C8B-B14F-4D97-AF65-F5344CB8AC3E}">
        <p14:creationId xmlns:p14="http://schemas.microsoft.com/office/powerpoint/2010/main" val="26772954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One</a:t>
            </a:r>
            <a:r>
              <a:rPr lang="de-DE" dirty="0" smtClean="0"/>
              <a:t> </a:t>
            </a:r>
            <a:r>
              <a:rPr lang="de-DE" dirty="0" err="1" smtClean="0"/>
              <a:t>tip</a:t>
            </a:r>
            <a:r>
              <a:rPr lang="de-DE" dirty="0" smtClean="0"/>
              <a:t> </a:t>
            </a:r>
            <a:r>
              <a:rPr lang="de-DE" dirty="0" err="1" smtClean="0"/>
              <a:t>to</a:t>
            </a:r>
            <a:r>
              <a:rPr lang="de-DE" dirty="0" smtClean="0"/>
              <a:t> </a:t>
            </a:r>
            <a:r>
              <a:rPr lang="de-DE" dirty="0" err="1" smtClean="0"/>
              <a:t>improve</a:t>
            </a:r>
            <a:r>
              <a:rPr lang="de-DE" dirty="0" smtClean="0"/>
              <a:t> </a:t>
            </a:r>
            <a:r>
              <a:rPr lang="de-DE" dirty="0" err="1" smtClean="0"/>
              <a:t>effectiveness</a:t>
            </a:r>
            <a:r>
              <a:rPr lang="de-DE" dirty="0" smtClean="0"/>
              <a:t>...</a:t>
            </a:r>
            <a:endParaRPr lang="de-DE" dirty="0"/>
          </a:p>
        </p:txBody>
      </p:sp>
      <p:sp>
        <p:nvSpPr>
          <p:cNvPr id="4" name="Foliennummernplatzhalter 3"/>
          <p:cNvSpPr>
            <a:spLocks noGrp="1"/>
          </p:cNvSpPr>
          <p:nvPr>
            <p:ph type="sldNum" sz="quarter" idx="10"/>
          </p:nvPr>
        </p:nvSpPr>
        <p:spPr/>
        <p:txBody>
          <a:bodyPr/>
          <a:lstStyle/>
          <a:p>
            <a:fld id="{BF0FC780-8AE8-5A4B-B1A1-3B51B74214C3}" type="slidenum">
              <a:rPr lang="de-DE" smtClean="0"/>
              <a:t>46</a:t>
            </a:fld>
            <a:endParaRPr lang="de-DE"/>
          </a:p>
        </p:txBody>
      </p:sp>
    </p:spTree>
    <p:extLst>
      <p:ext uri="{BB962C8B-B14F-4D97-AF65-F5344CB8AC3E}">
        <p14:creationId xmlns:p14="http://schemas.microsoft.com/office/powerpoint/2010/main" val="29615942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One</a:t>
            </a:r>
            <a:r>
              <a:rPr lang="de-DE" dirty="0" smtClean="0"/>
              <a:t> last </a:t>
            </a:r>
            <a:r>
              <a:rPr lang="de-DE" dirty="0" err="1" smtClean="0"/>
              <a:t>thing</a:t>
            </a:r>
            <a:r>
              <a:rPr lang="de-DE" dirty="0" smtClean="0"/>
              <a:t>... </a:t>
            </a:r>
            <a:r>
              <a:rPr lang="de-DE" dirty="0" err="1" smtClean="0"/>
              <a:t>If</a:t>
            </a:r>
            <a:r>
              <a:rPr lang="de-DE" dirty="0" smtClean="0"/>
              <a:t> </a:t>
            </a:r>
            <a:r>
              <a:rPr lang="de-DE" dirty="0" err="1" smtClean="0"/>
              <a:t>your</a:t>
            </a:r>
            <a:r>
              <a:rPr lang="de-DE" dirty="0" smtClean="0"/>
              <a:t> </a:t>
            </a:r>
            <a:r>
              <a:rPr lang="de-DE" dirty="0" err="1" smtClean="0"/>
              <a:t>organisation</a:t>
            </a:r>
            <a:r>
              <a:rPr lang="de-DE" dirty="0" smtClean="0"/>
              <a:t> </a:t>
            </a:r>
            <a:r>
              <a:rPr lang="de-DE" dirty="0" err="1" smtClean="0"/>
              <a:t>uses</a:t>
            </a:r>
            <a:r>
              <a:rPr lang="de-DE" dirty="0" smtClean="0"/>
              <a:t> </a:t>
            </a:r>
            <a:r>
              <a:rPr lang="de-DE" dirty="0" err="1" smtClean="0"/>
              <a:t>some</a:t>
            </a:r>
            <a:r>
              <a:rPr lang="de-DE" dirty="0" smtClean="0"/>
              <a:t> </a:t>
            </a:r>
            <a:r>
              <a:rPr lang="de-DE" dirty="0" err="1" smtClean="0"/>
              <a:t>practices</a:t>
            </a:r>
            <a:r>
              <a:rPr lang="de-DE" dirty="0" smtClean="0"/>
              <a:t> </a:t>
            </a:r>
            <a:r>
              <a:rPr lang="de-DE" dirty="0" err="1" smtClean="0"/>
              <a:t>which</a:t>
            </a:r>
            <a:r>
              <a:rPr lang="de-DE" baseline="0" dirty="0" smtClean="0"/>
              <a:t> </a:t>
            </a:r>
            <a:r>
              <a:rPr lang="de-DE" baseline="0" dirty="0" err="1" smtClean="0"/>
              <a:t>are</a:t>
            </a:r>
            <a:r>
              <a:rPr lang="de-DE" baseline="0" dirty="0" smtClean="0"/>
              <a:t> </a:t>
            </a:r>
            <a:r>
              <a:rPr lang="de-DE" baseline="0" dirty="0" err="1" smtClean="0"/>
              <a:t>inspired</a:t>
            </a:r>
            <a:r>
              <a:rPr lang="de-DE" baseline="0" dirty="0" smtClean="0"/>
              <a:t> </a:t>
            </a:r>
            <a:r>
              <a:rPr lang="de-DE" baseline="0" dirty="0" err="1" smtClean="0"/>
              <a:t>by</a:t>
            </a:r>
            <a:r>
              <a:rPr lang="de-DE" baseline="0" dirty="0" smtClean="0"/>
              <a:t> Rugby....</a:t>
            </a:r>
            <a:endParaRPr lang="de-DE" dirty="0"/>
          </a:p>
        </p:txBody>
      </p:sp>
      <p:sp>
        <p:nvSpPr>
          <p:cNvPr id="4" name="Foliennummernplatzhalter 3"/>
          <p:cNvSpPr>
            <a:spLocks noGrp="1"/>
          </p:cNvSpPr>
          <p:nvPr>
            <p:ph type="sldNum" sz="quarter" idx="10"/>
          </p:nvPr>
        </p:nvSpPr>
        <p:spPr/>
        <p:txBody>
          <a:bodyPr/>
          <a:lstStyle/>
          <a:p>
            <a:fld id="{BF0FC780-8AE8-5A4B-B1A1-3B51B74214C3}" type="slidenum">
              <a:rPr lang="de-DE" smtClean="0"/>
              <a:t>52</a:t>
            </a:fld>
            <a:endParaRPr lang="de-DE"/>
          </a:p>
        </p:txBody>
      </p:sp>
    </p:spTree>
    <p:extLst>
      <p:ext uri="{BB962C8B-B14F-4D97-AF65-F5344CB8AC3E}">
        <p14:creationId xmlns:p14="http://schemas.microsoft.com/office/powerpoint/2010/main" val="7910232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Focus</a:t>
            </a:r>
            <a:r>
              <a:rPr lang="de-DE" baseline="0" dirty="0" smtClean="0"/>
              <a:t> on </a:t>
            </a:r>
            <a:r>
              <a:rPr lang="de-DE" baseline="0" dirty="0" err="1" smtClean="0"/>
              <a:t>the</a:t>
            </a:r>
            <a:r>
              <a:rPr lang="de-DE" baseline="0" dirty="0" smtClean="0"/>
              <a:t> ball.</a:t>
            </a:r>
            <a:endParaRPr lang="de-DE" dirty="0"/>
          </a:p>
        </p:txBody>
      </p:sp>
      <p:sp>
        <p:nvSpPr>
          <p:cNvPr id="4" name="Foliennummernplatzhalter 3"/>
          <p:cNvSpPr>
            <a:spLocks noGrp="1"/>
          </p:cNvSpPr>
          <p:nvPr>
            <p:ph type="sldNum" sz="quarter" idx="10"/>
          </p:nvPr>
        </p:nvSpPr>
        <p:spPr/>
        <p:txBody>
          <a:bodyPr/>
          <a:lstStyle/>
          <a:p>
            <a:fld id="{BF0FC780-8AE8-5A4B-B1A1-3B51B74214C3}" type="slidenum">
              <a:rPr lang="de-DE" smtClean="0"/>
              <a:t>53</a:t>
            </a:fld>
            <a:endParaRPr lang="de-DE"/>
          </a:p>
        </p:txBody>
      </p:sp>
    </p:spTree>
    <p:extLst>
      <p:ext uri="{BB962C8B-B14F-4D97-AF65-F5344CB8AC3E}">
        <p14:creationId xmlns:p14="http://schemas.microsoft.com/office/powerpoint/2010/main" val="2209160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because</a:t>
            </a:r>
            <a:r>
              <a:rPr lang="de-DE" dirty="0" smtClean="0"/>
              <a:t> </a:t>
            </a:r>
            <a:r>
              <a:rPr lang="de-DE" dirty="0" err="1" smtClean="0"/>
              <a:t>most</a:t>
            </a:r>
            <a:r>
              <a:rPr lang="de-DE" dirty="0" smtClean="0"/>
              <a:t> </a:t>
            </a:r>
            <a:r>
              <a:rPr lang="de-DE" dirty="0" err="1" smtClean="0"/>
              <a:t>of</a:t>
            </a:r>
            <a:r>
              <a:rPr lang="de-DE" dirty="0" smtClean="0"/>
              <a:t> </a:t>
            </a:r>
            <a:r>
              <a:rPr lang="de-DE" dirty="0" err="1" smtClean="0"/>
              <a:t>us</a:t>
            </a:r>
            <a:r>
              <a:rPr lang="de-DE" dirty="0" smtClean="0"/>
              <a:t> </a:t>
            </a:r>
            <a:r>
              <a:rPr lang="de-DE" dirty="0" err="1" smtClean="0"/>
              <a:t>underestimate</a:t>
            </a:r>
            <a:r>
              <a:rPr lang="de-DE" dirty="0" smtClean="0"/>
              <a:t> </a:t>
            </a:r>
            <a:r>
              <a:rPr lang="de-DE" dirty="0" err="1" smtClean="0"/>
              <a:t>the</a:t>
            </a:r>
            <a:r>
              <a:rPr lang="de-DE" dirty="0" smtClean="0"/>
              <a:t> </a:t>
            </a:r>
            <a:r>
              <a:rPr lang="de-DE" dirty="0" err="1" smtClean="0"/>
              <a:t>ability</a:t>
            </a:r>
            <a:r>
              <a:rPr lang="de-DE" dirty="0" smtClean="0"/>
              <a:t> </a:t>
            </a:r>
            <a:r>
              <a:rPr lang="de-DE" dirty="0" err="1" smtClean="0"/>
              <a:t>to</a:t>
            </a:r>
            <a:r>
              <a:rPr lang="de-DE" dirty="0" smtClean="0"/>
              <a:t> </a:t>
            </a:r>
            <a:r>
              <a:rPr lang="de-DE" dirty="0" err="1" smtClean="0"/>
              <a:t>change</a:t>
            </a:r>
            <a:r>
              <a:rPr lang="de-DE" dirty="0" smtClean="0"/>
              <a:t> </a:t>
            </a:r>
            <a:r>
              <a:rPr lang="de-DE" dirty="0" err="1" smtClean="0"/>
              <a:t>ourselves</a:t>
            </a:r>
            <a:endParaRPr lang="de-DE" dirty="0" smtClean="0"/>
          </a:p>
          <a:p>
            <a:endParaRPr lang="de-DE" dirty="0"/>
          </a:p>
        </p:txBody>
      </p:sp>
      <p:sp>
        <p:nvSpPr>
          <p:cNvPr id="4" name="Foliennummernplatzhalter 3"/>
          <p:cNvSpPr>
            <a:spLocks noGrp="1"/>
          </p:cNvSpPr>
          <p:nvPr>
            <p:ph type="sldNum" sz="quarter" idx="10"/>
          </p:nvPr>
        </p:nvSpPr>
        <p:spPr/>
        <p:txBody>
          <a:bodyPr/>
          <a:lstStyle/>
          <a:p>
            <a:fld id="{BF0FC780-8AE8-5A4B-B1A1-3B51B74214C3}" type="slidenum">
              <a:rPr lang="de-DE" smtClean="0"/>
              <a:t>9</a:t>
            </a:fld>
            <a:endParaRPr lang="de-DE"/>
          </a:p>
        </p:txBody>
      </p:sp>
    </p:spTree>
    <p:extLst>
      <p:ext uri="{BB962C8B-B14F-4D97-AF65-F5344CB8AC3E}">
        <p14:creationId xmlns:p14="http://schemas.microsoft.com/office/powerpoint/2010/main" val="122286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We</a:t>
            </a:r>
            <a:r>
              <a:rPr lang="de-DE" dirty="0" smtClean="0"/>
              <a:t> </a:t>
            </a:r>
            <a:r>
              <a:rPr lang="de-DE" dirty="0" err="1" smtClean="0"/>
              <a:t>rarely</a:t>
            </a:r>
            <a:r>
              <a:rPr lang="de-DE" baseline="0" dirty="0" smtClean="0"/>
              <a:t> </a:t>
            </a:r>
            <a:r>
              <a:rPr lang="de-DE" baseline="0" dirty="0" err="1" smtClean="0"/>
              <a:t>dare</a:t>
            </a:r>
            <a:r>
              <a:rPr lang="de-DE" baseline="0" dirty="0" smtClean="0"/>
              <a:t> </a:t>
            </a:r>
            <a:r>
              <a:rPr lang="de-DE" baseline="0" dirty="0" err="1" smtClean="0"/>
              <a:t>to</a:t>
            </a:r>
            <a:r>
              <a:rPr lang="de-DE" baseline="0" dirty="0" smtClean="0"/>
              <a:t> </a:t>
            </a:r>
            <a:r>
              <a:rPr lang="de-DE" baseline="0" dirty="0" err="1" smtClean="0"/>
              <a:t>honestly</a:t>
            </a:r>
            <a:r>
              <a:rPr lang="de-DE" baseline="0" dirty="0" smtClean="0"/>
              <a:t> </a:t>
            </a:r>
            <a:r>
              <a:rPr lang="de-DE" baseline="0" dirty="0" err="1" smtClean="0"/>
              <a:t>look</a:t>
            </a:r>
            <a:r>
              <a:rPr lang="de-DE" baseline="0" dirty="0" smtClean="0"/>
              <a:t> </a:t>
            </a:r>
            <a:r>
              <a:rPr lang="de-DE" baseline="0" dirty="0" err="1" smtClean="0"/>
              <a:t>at</a:t>
            </a:r>
            <a:r>
              <a:rPr lang="de-DE" baseline="0" dirty="0" smtClean="0"/>
              <a:t> </a:t>
            </a:r>
            <a:r>
              <a:rPr lang="de-DE" baseline="0" dirty="0" err="1" smtClean="0"/>
              <a:t>ourselves</a:t>
            </a:r>
            <a:endParaRPr lang="de-DE" dirty="0"/>
          </a:p>
        </p:txBody>
      </p:sp>
      <p:sp>
        <p:nvSpPr>
          <p:cNvPr id="4" name="Foliennummernplatzhalter 3"/>
          <p:cNvSpPr>
            <a:spLocks noGrp="1"/>
          </p:cNvSpPr>
          <p:nvPr>
            <p:ph type="sldNum" sz="quarter" idx="10"/>
          </p:nvPr>
        </p:nvSpPr>
        <p:spPr/>
        <p:txBody>
          <a:bodyPr/>
          <a:lstStyle/>
          <a:p>
            <a:fld id="{BF0FC780-8AE8-5A4B-B1A1-3B51B74214C3}" type="slidenum">
              <a:rPr lang="de-DE" smtClean="0"/>
              <a:t>10</a:t>
            </a:fld>
            <a:endParaRPr lang="de-DE"/>
          </a:p>
        </p:txBody>
      </p:sp>
    </p:spTree>
    <p:extLst>
      <p:ext uri="{BB962C8B-B14F-4D97-AF65-F5344CB8AC3E}">
        <p14:creationId xmlns:p14="http://schemas.microsoft.com/office/powerpoint/2010/main" val="963740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we</a:t>
            </a:r>
            <a:r>
              <a:rPr lang="de-DE" dirty="0" smtClean="0"/>
              <a:t> </a:t>
            </a:r>
            <a:r>
              <a:rPr lang="de-DE" dirty="0" err="1" smtClean="0"/>
              <a:t>don't</a:t>
            </a:r>
            <a:r>
              <a:rPr lang="de-DE" dirty="0" smtClean="0"/>
              <a:t> </a:t>
            </a:r>
            <a:r>
              <a:rPr lang="de-DE" dirty="0" err="1" smtClean="0"/>
              <a:t>think</a:t>
            </a:r>
            <a:r>
              <a:rPr lang="de-DE" dirty="0" smtClean="0"/>
              <a:t> </a:t>
            </a:r>
            <a:r>
              <a:rPr lang="de-DE" dirty="0" err="1" smtClean="0"/>
              <a:t>we</a:t>
            </a:r>
            <a:r>
              <a:rPr lang="de-DE" dirty="0" smtClean="0"/>
              <a:t> </a:t>
            </a:r>
            <a:r>
              <a:rPr lang="de-DE" dirty="0" err="1" smtClean="0"/>
              <a:t>deserve</a:t>
            </a:r>
            <a:r>
              <a:rPr lang="de-DE" dirty="0" smtClean="0"/>
              <a:t> </a:t>
            </a:r>
            <a:r>
              <a:rPr lang="de-DE" dirty="0" err="1" smtClean="0"/>
              <a:t>to</a:t>
            </a:r>
            <a:r>
              <a:rPr lang="de-DE" dirty="0" smtClean="0"/>
              <a:t> </a:t>
            </a:r>
            <a:r>
              <a:rPr lang="de-DE" dirty="0" err="1" smtClean="0"/>
              <a:t>be</a:t>
            </a:r>
            <a:r>
              <a:rPr lang="de-DE" dirty="0" smtClean="0"/>
              <a:t> </a:t>
            </a:r>
            <a:r>
              <a:rPr lang="de-DE" dirty="0" err="1" smtClean="0"/>
              <a:t>special</a:t>
            </a:r>
            <a:r>
              <a:rPr lang="de-DE" dirty="0" smtClean="0"/>
              <a:t> – </a:t>
            </a:r>
            <a:r>
              <a:rPr lang="de-DE" dirty="0" err="1" smtClean="0"/>
              <a:t>we</a:t>
            </a:r>
            <a:r>
              <a:rPr lang="de-DE" dirty="0" smtClean="0"/>
              <a:t> lack </a:t>
            </a:r>
            <a:r>
              <a:rPr lang="de-DE" dirty="0" err="1" smtClean="0"/>
              <a:t>self-worth</a:t>
            </a:r>
            <a:r>
              <a:rPr lang="de-DE" baseline="0" dirty="0" smtClean="0"/>
              <a:t> </a:t>
            </a:r>
            <a:r>
              <a:rPr lang="de-DE" baseline="0" dirty="0" err="1" smtClean="0"/>
              <a:t>and</a:t>
            </a:r>
            <a:r>
              <a:rPr lang="de-DE" baseline="0" dirty="0" smtClean="0"/>
              <a:t> </a:t>
            </a:r>
            <a:r>
              <a:rPr lang="de-DE" baseline="0" dirty="0" err="1" smtClean="0"/>
              <a:t>self-kindness</a:t>
            </a:r>
            <a:endParaRPr lang="de-DE" dirty="0" smtClean="0"/>
          </a:p>
          <a:p>
            <a:endParaRPr lang="de-DE" dirty="0"/>
          </a:p>
        </p:txBody>
      </p:sp>
      <p:sp>
        <p:nvSpPr>
          <p:cNvPr id="4" name="Foliennummernplatzhalter 3"/>
          <p:cNvSpPr>
            <a:spLocks noGrp="1"/>
          </p:cNvSpPr>
          <p:nvPr>
            <p:ph type="sldNum" sz="quarter" idx="10"/>
          </p:nvPr>
        </p:nvSpPr>
        <p:spPr/>
        <p:txBody>
          <a:bodyPr/>
          <a:lstStyle/>
          <a:p>
            <a:fld id="{BF0FC780-8AE8-5A4B-B1A1-3B51B74214C3}" type="slidenum">
              <a:rPr lang="de-DE" smtClean="0"/>
              <a:t>11</a:t>
            </a:fld>
            <a:endParaRPr lang="de-DE"/>
          </a:p>
        </p:txBody>
      </p:sp>
    </p:spTree>
    <p:extLst>
      <p:ext uri="{BB962C8B-B14F-4D97-AF65-F5344CB8AC3E}">
        <p14:creationId xmlns:p14="http://schemas.microsoft.com/office/powerpoint/2010/main" val="4189791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We</a:t>
            </a:r>
            <a:r>
              <a:rPr lang="de-DE" dirty="0" smtClean="0"/>
              <a:t> </a:t>
            </a:r>
            <a:r>
              <a:rPr lang="de-DE" dirty="0" err="1" smtClean="0"/>
              <a:t>spend</a:t>
            </a:r>
            <a:r>
              <a:rPr lang="de-DE" dirty="0" smtClean="0"/>
              <a:t> a </a:t>
            </a:r>
            <a:r>
              <a:rPr lang="de-DE" dirty="0" err="1" smtClean="0"/>
              <a:t>lot</a:t>
            </a:r>
            <a:r>
              <a:rPr lang="de-DE" dirty="0" smtClean="0"/>
              <a:t> </a:t>
            </a:r>
            <a:r>
              <a:rPr lang="de-DE" dirty="0" err="1" smtClean="0"/>
              <a:t>of</a:t>
            </a:r>
            <a:r>
              <a:rPr lang="de-DE" baseline="0" dirty="0" smtClean="0"/>
              <a:t> </a:t>
            </a:r>
            <a:r>
              <a:rPr lang="de-DE" baseline="0" dirty="0" err="1" smtClean="0"/>
              <a:t>our</a:t>
            </a:r>
            <a:r>
              <a:rPr lang="de-DE" baseline="0" dirty="0" smtClean="0"/>
              <a:t> time </a:t>
            </a:r>
            <a:r>
              <a:rPr lang="de-DE" baseline="0" dirty="0" err="1" smtClean="0"/>
              <a:t>and</a:t>
            </a:r>
            <a:r>
              <a:rPr lang="de-DE" baseline="0" dirty="0" smtClean="0"/>
              <a:t> </a:t>
            </a:r>
            <a:r>
              <a:rPr lang="de-DE" baseline="0" dirty="0" err="1" smtClean="0"/>
              <a:t>energy</a:t>
            </a:r>
            <a:r>
              <a:rPr lang="de-DE" baseline="0" dirty="0" smtClean="0"/>
              <a:t> </a:t>
            </a:r>
            <a:r>
              <a:rPr lang="de-DE" baseline="0" dirty="0" err="1" smtClean="0"/>
              <a:t>dealing</a:t>
            </a:r>
            <a:r>
              <a:rPr lang="de-DE" baseline="0" dirty="0" smtClean="0"/>
              <a:t> </a:t>
            </a:r>
            <a:r>
              <a:rPr lang="de-DE" baseline="0" dirty="0" err="1" smtClean="0"/>
              <a:t>with</a:t>
            </a:r>
            <a:r>
              <a:rPr lang="de-DE" baseline="0" dirty="0" smtClean="0"/>
              <a:t> </a:t>
            </a:r>
            <a:r>
              <a:rPr lang="de-DE" baseline="0" dirty="0" err="1" smtClean="0"/>
              <a:t>fear</a:t>
            </a:r>
            <a:r>
              <a:rPr lang="de-DE" baseline="0" dirty="0" smtClean="0"/>
              <a:t>.</a:t>
            </a:r>
            <a:endParaRPr lang="de-DE" dirty="0"/>
          </a:p>
        </p:txBody>
      </p:sp>
      <p:sp>
        <p:nvSpPr>
          <p:cNvPr id="4" name="Foliennummernplatzhalter 3"/>
          <p:cNvSpPr>
            <a:spLocks noGrp="1"/>
          </p:cNvSpPr>
          <p:nvPr>
            <p:ph type="sldNum" sz="quarter" idx="10"/>
          </p:nvPr>
        </p:nvSpPr>
        <p:spPr/>
        <p:txBody>
          <a:bodyPr/>
          <a:lstStyle/>
          <a:p>
            <a:fld id="{BF0FC780-8AE8-5A4B-B1A1-3B51B74214C3}" type="slidenum">
              <a:rPr lang="de-DE" smtClean="0"/>
              <a:t>12</a:t>
            </a:fld>
            <a:endParaRPr lang="de-DE"/>
          </a:p>
        </p:txBody>
      </p:sp>
    </p:spTree>
    <p:extLst>
      <p:ext uri="{BB962C8B-B14F-4D97-AF65-F5344CB8AC3E}">
        <p14:creationId xmlns:p14="http://schemas.microsoft.com/office/powerpoint/2010/main" val="768755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We</a:t>
            </a:r>
            <a:r>
              <a:rPr lang="de-DE" dirty="0" smtClean="0"/>
              <a:t> </a:t>
            </a:r>
            <a:r>
              <a:rPr lang="de-DE" dirty="0" err="1" smtClean="0"/>
              <a:t>trade</a:t>
            </a:r>
            <a:r>
              <a:rPr lang="de-DE" dirty="0" smtClean="0"/>
              <a:t> in </a:t>
            </a:r>
            <a:r>
              <a:rPr lang="de-DE" dirty="0" err="1" smtClean="0"/>
              <a:t>authenticity</a:t>
            </a:r>
            <a:r>
              <a:rPr lang="de-DE" dirty="0" smtClean="0"/>
              <a:t>...</a:t>
            </a:r>
            <a:endParaRPr lang="de-DE" dirty="0"/>
          </a:p>
        </p:txBody>
      </p:sp>
      <p:sp>
        <p:nvSpPr>
          <p:cNvPr id="4" name="Foliennummernplatzhalter 3"/>
          <p:cNvSpPr>
            <a:spLocks noGrp="1"/>
          </p:cNvSpPr>
          <p:nvPr>
            <p:ph type="sldNum" sz="quarter" idx="10"/>
          </p:nvPr>
        </p:nvSpPr>
        <p:spPr/>
        <p:txBody>
          <a:bodyPr/>
          <a:lstStyle/>
          <a:p>
            <a:fld id="{BF0FC780-8AE8-5A4B-B1A1-3B51B74214C3}" type="slidenum">
              <a:rPr lang="de-DE" smtClean="0"/>
              <a:t>13</a:t>
            </a:fld>
            <a:endParaRPr lang="de-DE"/>
          </a:p>
        </p:txBody>
      </p:sp>
    </p:spTree>
    <p:extLst>
      <p:ext uri="{BB962C8B-B14F-4D97-AF65-F5344CB8AC3E}">
        <p14:creationId xmlns:p14="http://schemas.microsoft.com/office/powerpoint/2010/main" val="994322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For</a:t>
            </a:r>
            <a:r>
              <a:rPr lang="de-DE" dirty="0" smtClean="0"/>
              <a:t> </a:t>
            </a:r>
            <a:r>
              <a:rPr lang="de-DE" dirty="0" err="1" smtClean="0"/>
              <a:t>attachment</a:t>
            </a:r>
            <a:endParaRPr lang="de-DE" dirty="0"/>
          </a:p>
        </p:txBody>
      </p:sp>
      <p:sp>
        <p:nvSpPr>
          <p:cNvPr id="4" name="Foliennummernplatzhalter 3"/>
          <p:cNvSpPr>
            <a:spLocks noGrp="1"/>
          </p:cNvSpPr>
          <p:nvPr>
            <p:ph type="sldNum" sz="quarter" idx="10"/>
          </p:nvPr>
        </p:nvSpPr>
        <p:spPr/>
        <p:txBody>
          <a:bodyPr/>
          <a:lstStyle/>
          <a:p>
            <a:fld id="{BF0FC780-8AE8-5A4B-B1A1-3B51B74214C3}" type="slidenum">
              <a:rPr lang="de-DE" smtClean="0"/>
              <a:t>14</a:t>
            </a:fld>
            <a:endParaRPr lang="de-DE"/>
          </a:p>
        </p:txBody>
      </p:sp>
    </p:spTree>
    <p:extLst>
      <p:ext uri="{BB962C8B-B14F-4D97-AF65-F5344CB8AC3E}">
        <p14:creationId xmlns:p14="http://schemas.microsoft.com/office/powerpoint/2010/main" val="1913755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We‘re</a:t>
            </a:r>
            <a:r>
              <a:rPr lang="de-DE" dirty="0" smtClean="0"/>
              <a:t> </a:t>
            </a:r>
            <a:r>
              <a:rPr lang="de-DE" dirty="0" err="1" smtClean="0"/>
              <a:t>told</a:t>
            </a:r>
            <a:r>
              <a:rPr lang="de-DE" dirty="0" smtClean="0"/>
              <a:t> not </a:t>
            </a:r>
            <a:r>
              <a:rPr lang="de-DE" dirty="0" err="1" smtClean="0"/>
              <a:t>to</a:t>
            </a:r>
            <a:r>
              <a:rPr lang="de-DE" dirty="0" smtClean="0"/>
              <a:t> </a:t>
            </a:r>
            <a:r>
              <a:rPr lang="de-DE" dirty="0" err="1" smtClean="0"/>
              <a:t>fly</a:t>
            </a:r>
            <a:r>
              <a:rPr lang="de-DE" dirty="0" smtClean="0"/>
              <a:t> </a:t>
            </a:r>
            <a:r>
              <a:rPr lang="de-DE" dirty="0" err="1" smtClean="0"/>
              <a:t>to</a:t>
            </a:r>
            <a:r>
              <a:rPr lang="de-DE" dirty="0" smtClean="0"/>
              <a:t> high (</a:t>
            </a:r>
            <a:r>
              <a:rPr lang="de-DE" dirty="0" err="1" smtClean="0"/>
              <a:t>nobody</a:t>
            </a:r>
            <a:r>
              <a:rPr lang="de-DE" dirty="0" smtClean="0"/>
              <a:t> </a:t>
            </a:r>
            <a:r>
              <a:rPr lang="de-DE" dirty="0" err="1" smtClean="0"/>
              <a:t>tells</a:t>
            </a:r>
            <a:r>
              <a:rPr lang="de-DE" baseline="0" dirty="0" smtClean="0"/>
              <a:t> </a:t>
            </a:r>
            <a:r>
              <a:rPr lang="de-DE" baseline="0" dirty="0" err="1" smtClean="0"/>
              <a:t>us</a:t>
            </a:r>
            <a:r>
              <a:rPr lang="de-DE" baseline="0" dirty="0" smtClean="0"/>
              <a:t> </a:t>
            </a:r>
            <a:r>
              <a:rPr lang="de-DE" baseline="0" dirty="0" err="1" smtClean="0"/>
              <a:t>that</a:t>
            </a:r>
            <a:r>
              <a:rPr lang="de-DE" baseline="0" dirty="0" smtClean="0"/>
              <a:t> </a:t>
            </a:r>
            <a:r>
              <a:rPr lang="de-DE" baseline="0" dirty="0" err="1" smtClean="0"/>
              <a:t>Icarus</a:t>
            </a:r>
            <a:r>
              <a:rPr lang="de-DE" baseline="0" dirty="0" smtClean="0"/>
              <a:t>‘ </a:t>
            </a:r>
            <a:r>
              <a:rPr lang="de-DE" baseline="0" dirty="0" err="1" smtClean="0"/>
              <a:t>father</a:t>
            </a:r>
            <a:r>
              <a:rPr lang="de-DE" baseline="0" dirty="0" smtClean="0"/>
              <a:t> also </a:t>
            </a:r>
            <a:r>
              <a:rPr lang="de-DE" baseline="0" dirty="0" err="1" smtClean="0"/>
              <a:t>advised</a:t>
            </a:r>
            <a:r>
              <a:rPr lang="de-DE" baseline="0" dirty="0" smtClean="0"/>
              <a:t> </a:t>
            </a:r>
            <a:r>
              <a:rPr lang="de-DE" baseline="0" dirty="0" err="1" smtClean="0"/>
              <a:t>him</a:t>
            </a:r>
            <a:r>
              <a:rPr lang="de-DE" baseline="0" dirty="0" smtClean="0"/>
              <a:t> not </a:t>
            </a:r>
            <a:r>
              <a:rPr lang="de-DE" baseline="0" dirty="0" err="1" smtClean="0"/>
              <a:t>to</a:t>
            </a:r>
            <a:r>
              <a:rPr lang="de-DE" baseline="0" dirty="0" smtClean="0"/>
              <a:t> </a:t>
            </a:r>
            <a:r>
              <a:rPr lang="de-DE" baseline="0" dirty="0" err="1" smtClean="0"/>
              <a:t>fly</a:t>
            </a:r>
            <a:r>
              <a:rPr lang="de-DE" baseline="0" dirty="0" smtClean="0"/>
              <a:t> </a:t>
            </a:r>
            <a:r>
              <a:rPr lang="de-DE" baseline="0" dirty="0" err="1" smtClean="0"/>
              <a:t>too</a:t>
            </a:r>
            <a:r>
              <a:rPr lang="de-DE" baseline="0" dirty="0" smtClean="0"/>
              <a:t> </a:t>
            </a:r>
            <a:r>
              <a:rPr lang="de-DE" baseline="0" dirty="0" err="1" smtClean="0"/>
              <a:t>low</a:t>
            </a:r>
            <a:r>
              <a:rPr lang="de-DE" baseline="0" dirty="0" smtClean="0"/>
              <a:t>...) </a:t>
            </a:r>
            <a:r>
              <a:rPr lang="de-DE" baseline="0" dirty="0" err="1" smtClean="0"/>
              <a:t>We</a:t>
            </a:r>
            <a:r>
              <a:rPr lang="de-DE" baseline="0" dirty="0" smtClean="0"/>
              <a:t> </a:t>
            </a:r>
            <a:r>
              <a:rPr lang="de-DE" baseline="0" dirty="0" err="1" smtClean="0"/>
              <a:t>trade</a:t>
            </a:r>
            <a:r>
              <a:rPr lang="de-DE" baseline="0" dirty="0" smtClean="0"/>
              <a:t> in </a:t>
            </a:r>
            <a:r>
              <a:rPr lang="de-DE" baseline="0" dirty="0" err="1" smtClean="0"/>
              <a:t>our</a:t>
            </a:r>
            <a:r>
              <a:rPr lang="de-DE" baseline="0" dirty="0" smtClean="0"/>
              <a:t> </a:t>
            </a:r>
            <a:r>
              <a:rPr lang="de-DE" baseline="0" dirty="0" err="1" smtClean="0"/>
              <a:t>freedom</a:t>
            </a:r>
            <a:r>
              <a:rPr lang="de-DE" baseline="0" dirty="0" smtClean="0"/>
              <a:t> ...</a:t>
            </a:r>
            <a:endParaRPr lang="de-DE" dirty="0"/>
          </a:p>
        </p:txBody>
      </p:sp>
      <p:sp>
        <p:nvSpPr>
          <p:cNvPr id="4" name="Foliennummernplatzhalter 3"/>
          <p:cNvSpPr>
            <a:spLocks noGrp="1"/>
          </p:cNvSpPr>
          <p:nvPr>
            <p:ph type="sldNum" sz="quarter" idx="10"/>
          </p:nvPr>
        </p:nvSpPr>
        <p:spPr/>
        <p:txBody>
          <a:bodyPr/>
          <a:lstStyle/>
          <a:p>
            <a:fld id="{BF0FC780-8AE8-5A4B-B1A1-3B51B74214C3}" type="slidenum">
              <a:rPr lang="de-DE" smtClean="0"/>
              <a:t>16</a:t>
            </a:fld>
            <a:endParaRPr lang="de-DE"/>
          </a:p>
        </p:txBody>
      </p:sp>
    </p:spTree>
    <p:extLst>
      <p:ext uri="{BB962C8B-B14F-4D97-AF65-F5344CB8AC3E}">
        <p14:creationId xmlns:p14="http://schemas.microsoft.com/office/powerpoint/2010/main" val="4180849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8166F1F-CE9B-4651-A6AA-CD717754106B}" type="datetimeFigureOut">
              <a:rPr lang="en-US" smtClean="0"/>
              <a:t>16/06/14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021451-1387-4CA6-816F-3879F97B5CBC}" type="slidenum">
              <a:rPr lang="en-US" smtClean="0"/>
              <a:t>‹Nr.›</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166F1F-CE9B-4651-A6AA-CD717754106B}" type="datetimeFigureOut">
              <a:rPr lang="en-US" smtClean="0"/>
              <a:t>16/06/14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021451-1387-4CA6-816F-3879F97B5CBC}" type="slidenum">
              <a:rPr lang="en-US" smtClean="0"/>
              <a:t>‹Nr.›</a:t>
            </a:fld>
            <a:endParaRPr lang="en-US"/>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914400" rtl="0" eaLnBrk="1" latinLnBrk="0" hangingPunct="1">
        <a:spcBef>
          <a:spcPct val="0"/>
        </a:spcBef>
        <a:buNone/>
        <a:defRPr sz="4400" b="0" i="0" kern="1200">
          <a:solidFill>
            <a:schemeClr val="tx1"/>
          </a:solidFill>
          <a:latin typeface="American Typewriter"/>
          <a:ea typeface="+mj-ea"/>
          <a:cs typeface="American Typewriter"/>
        </a:defRPr>
      </a:lvl1pPr>
    </p:titleStyle>
    <p:bodyStyle>
      <a:lvl1pPr marL="342900" indent="-342900" algn="l" defTabSz="914400" rtl="0" eaLnBrk="1" latinLnBrk="0" hangingPunct="1">
        <a:spcBef>
          <a:spcPct val="20000"/>
        </a:spcBef>
        <a:buFont typeface="Arial" pitchFamily="34" charset="0"/>
        <a:buChar char="�"/>
        <a:defRPr sz="3200" b="0" i="0" kern="1200">
          <a:solidFill>
            <a:schemeClr val="tx1"/>
          </a:solidFill>
          <a:latin typeface="American Typewriter"/>
          <a:ea typeface="+mn-ea"/>
          <a:cs typeface="American Typewriter"/>
        </a:defRPr>
      </a:lvl1pPr>
      <a:lvl2pPr marL="742950" indent="-285750" algn="l" defTabSz="914400" rtl="0" eaLnBrk="1" latinLnBrk="0" hangingPunct="1">
        <a:spcBef>
          <a:spcPct val="20000"/>
        </a:spcBef>
        <a:buFont typeface="Arial" pitchFamily="34" charset="0"/>
        <a:buChar char="�"/>
        <a:defRPr sz="2800" b="0" i="0" kern="1200">
          <a:solidFill>
            <a:schemeClr val="tx1"/>
          </a:solidFill>
          <a:latin typeface="American Typewriter"/>
          <a:ea typeface="+mn-ea"/>
          <a:cs typeface="American Typewriter"/>
        </a:defRPr>
      </a:lvl2pPr>
      <a:lvl3pPr marL="1143000" indent="-228600" algn="l" defTabSz="914400" rtl="0" eaLnBrk="1" latinLnBrk="0" hangingPunct="1">
        <a:spcBef>
          <a:spcPct val="20000"/>
        </a:spcBef>
        <a:buFont typeface="Arial" pitchFamily="34" charset="0"/>
        <a:buChar char="�"/>
        <a:defRPr sz="2400" b="0" i="0" kern="1200">
          <a:solidFill>
            <a:schemeClr val="tx1"/>
          </a:solidFill>
          <a:latin typeface="American Typewriter"/>
          <a:ea typeface="+mn-ea"/>
          <a:cs typeface="American Typewriter"/>
        </a:defRPr>
      </a:lvl3pPr>
      <a:lvl4pPr marL="1600200" indent="-228600" algn="l" defTabSz="914400" rtl="0" eaLnBrk="1" latinLnBrk="0" hangingPunct="1">
        <a:spcBef>
          <a:spcPct val="20000"/>
        </a:spcBef>
        <a:buFont typeface="Arial" pitchFamily="34" charset="0"/>
        <a:buChar char="�"/>
        <a:defRPr sz="2000" b="0" i="0" kern="1200">
          <a:solidFill>
            <a:schemeClr val="tx1"/>
          </a:solidFill>
          <a:latin typeface="American Typewriter"/>
          <a:ea typeface="+mn-ea"/>
          <a:cs typeface="American Typewriter"/>
        </a:defRPr>
      </a:lvl4pPr>
      <a:lvl5pPr marL="2057400" indent="-228600" algn="l" defTabSz="914400" rtl="0" eaLnBrk="1" latinLnBrk="0" hangingPunct="1">
        <a:spcBef>
          <a:spcPct val="20000"/>
        </a:spcBef>
        <a:buFont typeface="Arial" pitchFamily="34" charset="0"/>
        <a:buChar char="�"/>
        <a:defRPr sz="2000" b="0" i="0" kern="1200">
          <a:solidFill>
            <a:schemeClr val="tx1"/>
          </a:solidFill>
          <a:latin typeface="American Typewriter"/>
          <a:ea typeface="+mn-ea"/>
          <a:cs typeface="American Typewriter"/>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jpe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0.jpeg"/></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jpeg"/><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jpeg"/><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jpeg"/><Relationship Id="rId3"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jpeg"/><Relationship Id="rId3"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jpeg"/><Relationship Id="rId3" Type="http://schemas.openxmlformats.org/officeDocument/2006/relationships/image" Target="../media/image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jpeg"/><Relationship Id="rId3" Type="http://schemas.openxmlformats.org/officeDocument/2006/relationships/image" Target="../media/image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jpeg"/><Relationship Id="rId3"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jpeg"/><Relationship Id="rId3" Type="http://schemas.openxmlformats.org/officeDocument/2006/relationships/image" Target="../media/image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jpeg"/><Relationship Id="rId3" Type="http://schemas.openxmlformats.org/officeDocument/2006/relationships/image" Target="../media/image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8.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jpeg"/></Relationships>
</file>

<file path=ppt/slides/_rels/slide41.xml.rels><?xml version="1.0" encoding="UTF-8" standalone="yes"?>
<Relationships xmlns="http://schemas.openxmlformats.org/package/2006/relationships"><Relationship Id="rId3" Type="http://schemas.openxmlformats.org/officeDocument/2006/relationships/image" Target="../media/image41.jpe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2.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3.jpeg"/></Relationships>
</file>

<file path=ppt/slides/_rels/slide44.xml.rels><?xml version="1.0" encoding="UTF-8" standalone="yes"?>
<Relationships xmlns="http://schemas.openxmlformats.org/package/2006/relationships"><Relationship Id="rId3" Type="http://schemas.openxmlformats.org/officeDocument/2006/relationships/image" Target="../media/image44.jpe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5.jpeg"/></Relationships>
</file>

<file path=ppt/slides/_rels/slide46.xml.rels><?xml version="1.0" encoding="UTF-8" standalone="yes"?>
<Relationships xmlns="http://schemas.openxmlformats.org/package/2006/relationships"><Relationship Id="rId3" Type="http://schemas.openxmlformats.org/officeDocument/2006/relationships/image" Target="../media/image46.jpe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8.jpeg"/><Relationship Id="rId3" Type="http://schemas.openxmlformats.org/officeDocument/2006/relationships/image" Target="../media/image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9.jpeg"/><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hyperlink" Target="http://trustartist.com" TargetMode="External"/><Relationship Id="rId4"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image" Target="../media/image7.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0.jpeg"/><Relationship Id="rId3" Type="http://schemas.openxmlformats.org/officeDocument/2006/relationships/image" Target="../media/image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1.jpeg"/><Relationship Id="rId3"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52.jpe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53.xml.rels><?xml version="1.0" encoding="UTF-8" standalone="yes"?>
<Relationships xmlns="http://schemas.openxmlformats.org/package/2006/relationships"><Relationship Id="rId3" Type="http://schemas.openxmlformats.org/officeDocument/2006/relationships/image" Target="../media/image53.jpe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54.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59000"/>
          </a:schemeClr>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0" y="2130425"/>
            <a:ext cx="6769100" cy="1470025"/>
          </a:xfrm>
        </p:spPr>
        <p:txBody>
          <a:bodyPr/>
          <a:lstStyle/>
          <a:p>
            <a:pPr algn="r"/>
            <a:r>
              <a:rPr lang="en-GB" smtClean="0">
                <a:latin typeface="American Typewriter"/>
                <a:cs typeface="American Typewriter"/>
              </a:rPr>
              <a:t>Reduce Politics </a:t>
            </a:r>
            <a:br>
              <a:rPr lang="en-GB" smtClean="0">
                <a:latin typeface="American Typewriter"/>
                <a:cs typeface="American Typewriter"/>
              </a:rPr>
            </a:br>
            <a:r>
              <a:rPr lang="en-GB" smtClean="0">
                <a:latin typeface="American Typewriter"/>
                <a:cs typeface="American Typewriter"/>
              </a:rPr>
              <a:t>— Improve Culture </a:t>
            </a:r>
            <a:endParaRPr lang="en-GB">
              <a:latin typeface="American Typewriter"/>
              <a:cs typeface="American Typewriter"/>
            </a:endParaRPr>
          </a:p>
        </p:txBody>
      </p:sp>
      <p:sp>
        <p:nvSpPr>
          <p:cNvPr id="3" name="Untertitel 2"/>
          <p:cNvSpPr>
            <a:spLocks noGrp="1"/>
          </p:cNvSpPr>
          <p:nvPr>
            <p:ph type="subTitle" idx="1"/>
          </p:nvPr>
        </p:nvSpPr>
        <p:spPr>
          <a:xfrm>
            <a:off x="685800" y="3886200"/>
            <a:ext cx="7772400" cy="1752600"/>
          </a:xfrm>
        </p:spPr>
        <p:txBody>
          <a:bodyPr/>
          <a:lstStyle/>
          <a:p>
            <a:r>
              <a:rPr lang="en-GB" dirty="0" smtClean="0">
                <a:solidFill>
                  <a:schemeClr val="tx1"/>
                </a:solidFill>
                <a:latin typeface="American Typewriter"/>
                <a:cs typeface="American Typewriter"/>
              </a:rPr>
              <a:t>ACE! — 2014 — Krakow — Olaf Lewitz</a:t>
            </a:r>
            <a:endParaRPr lang="en-GB" dirty="0">
              <a:solidFill>
                <a:schemeClr val="tx1"/>
              </a:solidFill>
              <a:latin typeface="American Typewriter"/>
              <a:cs typeface="American Typewriter"/>
            </a:endParaRPr>
          </a:p>
        </p:txBody>
      </p:sp>
      <p:pic>
        <p:nvPicPr>
          <p:cNvPr id="4" name="Bild 3"/>
          <p:cNvPicPr>
            <a:picLocks noChangeAspect="1"/>
          </p:cNvPicPr>
          <p:nvPr/>
        </p:nvPicPr>
        <p:blipFill>
          <a:blip r:embed="rId2"/>
          <a:stretch>
            <a:fillRect/>
          </a:stretch>
        </p:blipFill>
        <p:spPr>
          <a:xfrm>
            <a:off x="2362200" y="5016500"/>
            <a:ext cx="4406900" cy="1841500"/>
          </a:xfrm>
          <a:prstGeom prst="rect">
            <a:avLst/>
          </a:prstGeom>
        </p:spPr>
      </p:pic>
      <p:pic>
        <p:nvPicPr>
          <p:cNvPr id="5" name="Bild 4" descr="OlafLewitzNashville.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
            <a:ext cx="1941572" cy="1941572"/>
          </a:xfrm>
          <a:prstGeom prst="rect">
            <a:avLst/>
          </a:prstGeom>
        </p:spPr>
      </p:pic>
      <p:sp>
        <p:nvSpPr>
          <p:cNvPr id="8" name="Rechteck 7"/>
          <p:cNvSpPr/>
          <p:nvPr/>
        </p:nvSpPr>
        <p:spPr>
          <a:xfrm>
            <a:off x="-7072" y="5242485"/>
            <a:ext cx="3178534" cy="707886"/>
          </a:xfrm>
          <a:prstGeom prst="rect">
            <a:avLst/>
          </a:prstGeom>
        </p:spPr>
        <p:txBody>
          <a:bodyPr wrap="square">
            <a:spAutoFit/>
          </a:bodyPr>
          <a:lstStyle/>
          <a:p>
            <a:r>
              <a:rPr lang="de-DE" sz="1000" dirty="0" err="1"/>
              <a:t>Licensed</a:t>
            </a:r>
            <a:r>
              <a:rPr lang="de-DE" sz="1000" dirty="0"/>
              <a:t> </a:t>
            </a:r>
            <a:r>
              <a:rPr lang="de-DE" sz="1000" dirty="0" err="1"/>
              <a:t>under</a:t>
            </a:r>
            <a:r>
              <a:rPr lang="de-DE" sz="1000" dirty="0"/>
              <a:t> a </a:t>
            </a:r>
            <a:endParaRPr lang="de-DE" sz="1000" dirty="0" smtClean="0"/>
          </a:p>
          <a:p>
            <a:r>
              <a:rPr lang="de-DE" sz="1000" dirty="0" smtClean="0"/>
              <a:t>Creative </a:t>
            </a:r>
            <a:r>
              <a:rPr lang="de-DE" sz="1000" dirty="0" err="1"/>
              <a:t>Commons</a:t>
            </a:r>
            <a:r>
              <a:rPr lang="de-DE" sz="1000" dirty="0"/>
              <a:t> </a:t>
            </a:r>
            <a:endParaRPr lang="de-DE" sz="1000" dirty="0" smtClean="0"/>
          </a:p>
          <a:p>
            <a:r>
              <a:rPr lang="de-DE" sz="1000" dirty="0" err="1"/>
              <a:t>Attribution-NonCommercial-ShareAlike</a:t>
            </a:r>
            <a:r>
              <a:rPr lang="de-DE" sz="1000" dirty="0"/>
              <a:t> 4.0 International</a:t>
            </a:r>
          </a:p>
          <a:p>
            <a:r>
              <a:rPr lang="de-DE" sz="1000" dirty="0"/>
              <a:t>http://</a:t>
            </a:r>
            <a:r>
              <a:rPr lang="de-DE" sz="1000" dirty="0" err="1"/>
              <a:t>creativecommons.org</a:t>
            </a:r>
            <a:r>
              <a:rPr lang="de-DE" sz="1000" dirty="0"/>
              <a:t>/</a:t>
            </a:r>
            <a:r>
              <a:rPr lang="de-DE" sz="1000" dirty="0" err="1"/>
              <a:t>licenses</a:t>
            </a:r>
            <a:r>
              <a:rPr lang="de-DE" sz="1000" dirty="0"/>
              <a:t>/</a:t>
            </a:r>
            <a:r>
              <a:rPr lang="de-DE" sz="1000" dirty="0" err="1"/>
              <a:t>by-nc-sa</a:t>
            </a:r>
            <a:r>
              <a:rPr lang="de-DE" sz="1000" dirty="0"/>
              <a:t>/4.0/</a:t>
            </a:r>
            <a:endParaRPr lang="de-DE" sz="1000" dirty="0" smtClean="0"/>
          </a:p>
        </p:txBody>
      </p:sp>
      <p:pic>
        <p:nvPicPr>
          <p:cNvPr id="6" name="Bild 5"/>
          <p:cNvPicPr>
            <a:picLocks noChangeAspect="1"/>
          </p:cNvPicPr>
          <p:nvPr/>
        </p:nvPicPr>
        <p:blipFill>
          <a:blip r:embed="rId4"/>
          <a:stretch>
            <a:fillRect/>
          </a:stretch>
        </p:blipFill>
        <p:spPr>
          <a:xfrm>
            <a:off x="82060" y="6000507"/>
            <a:ext cx="1117600" cy="393700"/>
          </a:xfrm>
          <a:prstGeom prst="rect">
            <a:avLst/>
          </a:prstGeom>
        </p:spPr>
      </p:pic>
    </p:spTree>
    <p:extLst>
      <p:ext uri="{BB962C8B-B14F-4D97-AF65-F5344CB8AC3E}">
        <p14:creationId xmlns:p14="http://schemas.microsoft.com/office/powerpoint/2010/main" val="332912667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652260"/>
            <a:ext cx="8686800" cy="369332"/>
          </a:xfrm>
          <a:prstGeom prst="rect">
            <a:avLst/>
          </a:prstGeom>
          <a:noFill/>
        </p:spPr>
        <p:txBody>
          <a:bodyPr wrap="square" rtlCol="0"/>
          <a:lstStyle/>
          <a:p>
            <a:r>
              <a:rPr lang="en-GB" sz="800" smtClean="0">
                <a:solidFill>
                  <a:srgbClr val="FFFFFF"/>
                </a:solidFill>
                <a:latin typeface="Arial" pitchFamily="34" charset="0"/>
                <a:cs typeface="Arial" pitchFamily="34" charset="0"/>
              </a:rPr>
              <a:t>Photo by dualdflipflop - Creative Commons Attribution License  http://www.flickr.com/photos/63106298@N02</a:t>
            </a:r>
            <a:endParaRPr lang="en-GB" sz="800"/>
          </a:p>
        </p:txBody>
      </p:sp>
      <p:sp>
        <p:nvSpPr>
          <p:cNvPr id="4" name="Object 3"/>
          <p:cNvSpPr txBox="1"/>
          <p:nvPr/>
        </p:nvSpPr>
        <p:spPr>
          <a:xfrm>
            <a:off x="7589520" y="6652260"/>
            <a:ext cx="2819400" cy="369332"/>
          </a:xfrm>
          <a:prstGeom prst="rect">
            <a:avLst/>
          </a:prstGeom>
          <a:noFill/>
        </p:spPr>
        <p:txBody>
          <a:bodyPr wrap="square" rtlCol="0"/>
          <a:lstStyle/>
          <a:p>
            <a:r>
              <a:rPr lang="en-GB" sz="800" smtClean="0">
                <a:solidFill>
                  <a:srgbClr val="FFFFFF"/>
                </a:solidFill>
                <a:latin typeface="Arial" pitchFamily="34" charset="0"/>
                <a:cs typeface="Arial" pitchFamily="34" charset="0"/>
              </a:rPr>
              <a:t>Created with Haiku Deck</a:t>
            </a:r>
            <a:endParaRPr lang="en-GB" sz="800"/>
          </a:p>
        </p:txBody>
      </p:sp>
      <p:pic>
        <p:nvPicPr>
          <p:cNvPr id="5" name="Object 4"/>
          <p:cNvPicPr>
            <a:picLocks noChangeAspect="1"/>
          </p:cNvPicPr>
          <p:nvPr/>
        </p:nvPicPr>
        <p:blipFill>
          <a:blip r:embed="rId4" cstate="print"/>
          <a:stretch>
            <a:fillRect/>
          </a:stretch>
        </p:blipFill>
        <p:spPr>
          <a:xfrm>
            <a:off x="91440" y="6652260"/>
            <a:ext cx="200000" cy="200000"/>
          </a:xfrm>
          <a:prstGeom prst="rect">
            <a:avLst/>
          </a:prstGeom>
        </p:spPr>
      </p:pic>
      <p:sp>
        <p:nvSpPr>
          <p:cNvPr id="6" name="Object 5"/>
          <p:cNvSpPr txBox="1"/>
          <p:nvPr/>
        </p:nvSpPr>
        <p:spPr>
          <a:xfrm>
            <a:off x="0" y="6652260"/>
            <a:ext cx="9144000" cy="205740"/>
          </a:xfrm>
          <a:prstGeom prst="rect">
            <a:avLst/>
          </a:prstGeom>
          <a:solidFill>
            <a:srgbClr val="000000">
              <a:alpha val="50000"/>
            </a:srgbClr>
          </a:solidFill>
        </p:spPr>
      </p:sp>
    </p:spTree>
    <p:extLst>
      <p:ext uri="{BB962C8B-B14F-4D97-AF65-F5344CB8AC3E}">
        <p14:creationId xmlns:p14="http://schemas.microsoft.com/office/powerpoint/2010/main" val="57903088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652260"/>
            <a:ext cx="8686800" cy="369332"/>
          </a:xfrm>
          <a:prstGeom prst="rect">
            <a:avLst/>
          </a:prstGeom>
          <a:noFill/>
        </p:spPr>
        <p:txBody>
          <a:bodyPr wrap="square" rtlCol="0"/>
          <a:lstStyle/>
          <a:p>
            <a:r>
              <a:rPr lang="en-GB" sz="800" smtClean="0">
                <a:solidFill>
                  <a:srgbClr val="FFFFFF"/>
                </a:solidFill>
                <a:latin typeface="Arial" pitchFamily="34" charset="0"/>
                <a:cs typeface="Arial" pitchFamily="34" charset="0"/>
              </a:rPr>
              <a:t>Photo by Key Foster - Creative Commons Attribution License  http://www.flickr.com/photos/61411590@N03</a:t>
            </a:r>
            <a:endParaRPr lang="en-GB" sz="800"/>
          </a:p>
        </p:txBody>
      </p:sp>
      <p:sp>
        <p:nvSpPr>
          <p:cNvPr id="4" name="Object 3"/>
          <p:cNvSpPr txBox="1"/>
          <p:nvPr/>
        </p:nvSpPr>
        <p:spPr>
          <a:xfrm>
            <a:off x="7589520" y="6652260"/>
            <a:ext cx="2819400" cy="369332"/>
          </a:xfrm>
          <a:prstGeom prst="rect">
            <a:avLst/>
          </a:prstGeom>
          <a:noFill/>
        </p:spPr>
        <p:txBody>
          <a:bodyPr wrap="square" rtlCol="0"/>
          <a:lstStyle/>
          <a:p>
            <a:r>
              <a:rPr lang="en-GB" sz="800" smtClean="0">
                <a:solidFill>
                  <a:srgbClr val="FFFFFF"/>
                </a:solidFill>
                <a:latin typeface="Arial" pitchFamily="34" charset="0"/>
                <a:cs typeface="Arial" pitchFamily="34" charset="0"/>
              </a:rPr>
              <a:t>Created with Haiku Deck</a:t>
            </a:r>
            <a:endParaRPr lang="en-GB" sz="800"/>
          </a:p>
        </p:txBody>
      </p:sp>
      <p:pic>
        <p:nvPicPr>
          <p:cNvPr id="5" name="Object 4"/>
          <p:cNvPicPr>
            <a:picLocks noChangeAspect="1"/>
          </p:cNvPicPr>
          <p:nvPr/>
        </p:nvPicPr>
        <p:blipFill>
          <a:blip r:embed="rId4" cstate="print"/>
          <a:stretch>
            <a:fillRect/>
          </a:stretch>
        </p:blipFill>
        <p:spPr>
          <a:xfrm>
            <a:off x="91440" y="6652260"/>
            <a:ext cx="200000" cy="200000"/>
          </a:xfrm>
          <a:prstGeom prst="rect">
            <a:avLst/>
          </a:prstGeom>
        </p:spPr>
      </p:pic>
      <p:sp>
        <p:nvSpPr>
          <p:cNvPr id="6" name="Object 5"/>
          <p:cNvSpPr txBox="1"/>
          <p:nvPr/>
        </p:nvSpPr>
        <p:spPr>
          <a:xfrm>
            <a:off x="0" y="6652260"/>
            <a:ext cx="9144000" cy="205740"/>
          </a:xfrm>
          <a:prstGeom prst="rect">
            <a:avLst/>
          </a:prstGeom>
          <a:solidFill>
            <a:srgbClr val="000000">
              <a:alpha val="50000"/>
            </a:srgbClr>
          </a:solidFill>
        </p:spPr>
      </p:sp>
    </p:spTree>
    <p:extLst>
      <p:ext uri="{BB962C8B-B14F-4D97-AF65-F5344CB8AC3E}">
        <p14:creationId xmlns:p14="http://schemas.microsoft.com/office/powerpoint/2010/main" val="401401081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652260"/>
            <a:ext cx="8686800" cy="369332"/>
          </a:xfrm>
          <a:prstGeom prst="rect">
            <a:avLst/>
          </a:prstGeom>
          <a:noFill/>
        </p:spPr>
        <p:txBody>
          <a:bodyPr wrap="square" rtlCol="0"/>
          <a:lstStyle/>
          <a:p>
            <a:r>
              <a:rPr lang="en-GB" sz="800" smtClean="0">
                <a:solidFill>
                  <a:srgbClr val="FFFFFF"/>
                </a:solidFill>
                <a:latin typeface="Arial" pitchFamily="34" charset="0"/>
                <a:cs typeface="Arial" pitchFamily="34" charset="0"/>
              </a:rPr>
              <a:t>Photo by Kevin Gebhardt - Creative Commons Attribution-NonCommercial-ShareAlike License  http://www.flickr.com/photos/31545680@N03</a:t>
            </a:r>
            <a:endParaRPr lang="en-GB" sz="800"/>
          </a:p>
        </p:txBody>
      </p:sp>
      <p:sp>
        <p:nvSpPr>
          <p:cNvPr id="4" name="Object 3"/>
          <p:cNvSpPr txBox="1"/>
          <p:nvPr/>
        </p:nvSpPr>
        <p:spPr>
          <a:xfrm>
            <a:off x="7589520" y="6652260"/>
            <a:ext cx="2819400" cy="369332"/>
          </a:xfrm>
          <a:prstGeom prst="rect">
            <a:avLst/>
          </a:prstGeom>
          <a:noFill/>
        </p:spPr>
        <p:txBody>
          <a:bodyPr wrap="square" rtlCol="0"/>
          <a:lstStyle/>
          <a:p>
            <a:r>
              <a:rPr lang="en-GB" sz="800" smtClean="0">
                <a:solidFill>
                  <a:srgbClr val="FFFFFF"/>
                </a:solidFill>
                <a:latin typeface="Arial" pitchFamily="34" charset="0"/>
                <a:cs typeface="Arial" pitchFamily="34" charset="0"/>
              </a:rPr>
              <a:t>Created with Haiku Deck</a:t>
            </a:r>
            <a:endParaRPr lang="en-GB" sz="800"/>
          </a:p>
        </p:txBody>
      </p:sp>
      <p:pic>
        <p:nvPicPr>
          <p:cNvPr id="5" name="Object 4"/>
          <p:cNvPicPr>
            <a:picLocks noChangeAspect="1"/>
          </p:cNvPicPr>
          <p:nvPr/>
        </p:nvPicPr>
        <p:blipFill>
          <a:blip r:embed="rId4" cstate="print"/>
          <a:stretch>
            <a:fillRect/>
          </a:stretch>
        </p:blipFill>
        <p:spPr>
          <a:xfrm>
            <a:off x="91440" y="6652260"/>
            <a:ext cx="200000" cy="200000"/>
          </a:xfrm>
          <a:prstGeom prst="rect">
            <a:avLst/>
          </a:prstGeom>
        </p:spPr>
      </p:pic>
      <p:sp>
        <p:nvSpPr>
          <p:cNvPr id="6" name="Object 5"/>
          <p:cNvSpPr txBox="1"/>
          <p:nvPr/>
        </p:nvSpPr>
        <p:spPr>
          <a:xfrm>
            <a:off x="0" y="6652260"/>
            <a:ext cx="9144000" cy="205740"/>
          </a:xfrm>
          <a:prstGeom prst="rect">
            <a:avLst/>
          </a:prstGeom>
          <a:solidFill>
            <a:srgbClr val="000000">
              <a:alpha val="50000"/>
            </a:srgbClr>
          </a:solidFill>
        </p:spPr>
      </p:sp>
      <p:sp>
        <p:nvSpPr>
          <p:cNvPr id="7" name="Titel 1"/>
          <p:cNvSpPr>
            <a:spLocks noGrp="1"/>
          </p:cNvSpPr>
          <p:nvPr>
            <p:ph type="ctrTitle"/>
          </p:nvPr>
        </p:nvSpPr>
        <p:spPr>
          <a:xfrm>
            <a:off x="291440" y="2790820"/>
            <a:ext cx="4473059" cy="1470025"/>
          </a:xfrm>
        </p:spPr>
        <p:txBody>
          <a:bodyPr>
            <a:normAutofit/>
          </a:bodyPr>
          <a:lstStyle/>
          <a:p>
            <a:r>
              <a:rPr lang="en-GB" sz="8000" dirty="0" smtClean="0">
                <a:solidFill>
                  <a:schemeClr val="bg1"/>
                </a:solidFill>
                <a:latin typeface="American Typewriter"/>
                <a:cs typeface="American Typewriter"/>
              </a:rPr>
              <a:t>FEAR</a:t>
            </a:r>
            <a:endParaRPr lang="en-GB" sz="8000" dirty="0">
              <a:solidFill>
                <a:schemeClr val="bg1"/>
              </a:solidFill>
              <a:latin typeface="American Typewriter"/>
              <a:cs typeface="American Typewriter"/>
            </a:endParaRPr>
          </a:p>
        </p:txBody>
      </p:sp>
    </p:spTree>
    <p:extLst>
      <p:ext uri="{BB962C8B-B14F-4D97-AF65-F5344CB8AC3E}">
        <p14:creationId xmlns:p14="http://schemas.microsoft.com/office/powerpoint/2010/main" val="53120054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lstStyle/>
          <a:p>
            <a:r>
              <a:rPr lang="en-GB" sz="900" smtClean="0">
                <a:solidFill>
                  <a:srgbClr val="FFFFFF"/>
                </a:solidFill>
              </a:rPr>
              <a:t>Photo by Nina Matthews Photography - Creative Commons Attribution License  http://www.flickr.com/photos/21560098@N06</a:t>
            </a:r>
            <a:endParaRPr lang="en-GB" sz="900"/>
          </a:p>
        </p:txBody>
      </p:sp>
      <p:sp>
        <p:nvSpPr>
          <p:cNvPr id="4" name="Object 3"/>
          <p:cNvSpPr txBox="1"/>
          <p:nvPr/>
        </p:nvSpPr>
        <p:spPr>
          <a:xfrm>
            <a:off x="7589520" y="6583680"/>
            <a:ext cx="2819400" cy="369332"/>
          </a:xfrm>
          <a:prstGeom prst="rect">
            <a:avLst/>
          </a:prstGeom>
          <a:noFill/>
        </p:spPr>
        <p:txBody>
          <a:bodyPr wrap="square" rtlCol="0"/>
          <a:lstStyle/>
          <a:p>
            <a:r>
              <a:rPr lang="en-GB" sz="900" smtClean="0">
                <a:solidFill>
                  <a:srgbClr val="FFFFFF"/>
                </a:solidFill>
              </a:rPr>
              <a:t>Created with Haiku Deck</a:t>
            </a:r>
            <a:endParaRPr lang="en-GB" sz="900"/>
          </a:p>
        </p:txBody>
      </p:sp>
      <p:pic>
        <p:nvPicPr>
          <p:cNvPr id="5" name="Object 4"/>
          <p:cNvPicPr>
            <a:picLocks noChangeAspect="1"/>
          </p:cNvPicPr>
          <p:nvPr/>
        </p:nvPicPr>
        <p:blipFill>
          <a:blip r:embed="rId4"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
        <p:nvSpPr>
          <p:cNvPr id="7" name="Titel 1"/>
          <p:cNvSpPr>
            <a:spLocks noGrp="1"/>
          </p:cNvSpPr>
          <p:nvPr>
            <p:ph type="ctrTitle"/>
          </p:nvPr>
        </p:nvSpPr>
        <p:spPr>
          <a:xfrm>
            <a:off x="3221338" y="11729"/>
            <a:ext cx="5982487" cy="1470025"/>
          </a:xfrm>
        </p:spPr>
        <p:txBody>
          <a:bodyPr>
            <a:normAutofit fontScale="90000"/>
          </a:bodyPr>
          <a:lstStyle/>
          <a:p>
            <a:r>
              <a:rPr lang="en-GB" sz="8000" smtClean="0">
                <a:latin typeface="American Typewriter"/>
                <a:cs typeface="American Typewriter"/>
              </a:rPr>
              <a:t>Authenticity</a:t>
            </a:r>
            <a:endParaRPr lang="en-GB" sz="8000">
              <a:latin typeface="American Typewriter"/>
              <a:cs typeface="American Typewriter"/>
            </a:endParaRPr>
          </a:p>
        </p:txBody>
      </p:sp>
    </p:spTree>
    <p:extLst>
      <p:ext uri="{BB962C8B-B14F-4D97-AF65-F5344CB8AC3E}">
        <p14:creationId xmlns:p14="http://schemas.microsoft.com/office/powerpoint/2010/main" val="151601556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652260"/>
            <a:ext cx="8686800" cy="369332"/>
          </a:xfrm>
          <a:prstGeom prst="rect">
            <a:avLst/>
          </a:prstGeom>
          <a:noFill/>
        </p:spPr>
        <p:txBody>
          <a:bodyPr wrap="square" rtlCol="0"/>
          <a:lstStyle/>
          <a:p>
            <a:r>
              <a:rPr lang="en-GB" sz="800" smtClean="0">
                <a:solidFill>
                  <a:srgbClr val="FFFFFF"/>
                </a:solidFill>
                <a:latin typeface="Arial" pitchFamily="34" charset="0"/>
                <a:cs typeface="Arial" pitchFamily="34" charset="0"/>
              </a:rPr>
              <a:t>Photo by Bhumika.B - Creative Commons Attribution License  http://www.flickr.com/photos/35092017@N03</a:t>
            </a:r>
            <a:endParaRPr lang="en-GB" sz="800"/>
          </a:p>
        </p:txBody>
      </p:sp>
      <p:sp>
        <p:nvSpPr>
          <p:cNvPr id="4" name="Object 3"/>
          <p:cNvSpPr txBox="1"/>
          <p:nvPr/>
        </p:nvSpPr>
        <p:spPr>
          <a:xfrm>
            <a:off x="7589520" y="6652260"/>
            <a:ext cx="2819400" cy="369332"/>
          </a:xfrm>
          <a:prstGeom prst="rect">
            <a:avLst/>
          </a:prstGeom>
          <a:noFill/>
        </p:spPr>
        <p:txBody>
          <a:bodyPr wrap="square" rtlCol="0"/>
          <a:lstStyle/>
          <a:p>
            <a:r>
              <a:rPr lang="en-GB" sz="800" smtClean="0">
                <a:solidFill>
                  <a:srgbClr val="FFFFFF"/>
                </a:solidFill>
                <a:latin typeface="Arial" pitchFamily="34" charset="0"/>
                <a:cs typeface="Arial" pitchFamily="34" charset="0"/>
              </a:rPr>
              <a:t>Created with Haiku Deck</a:t>
            </a:r>
            <a:endParaRPr lang="en-GB" sz="800"/>
          </a:p>
        </p:txBody>
      </p:sp>
      <p:pic>
        <p:nvPicPr>
          <p:cNvPr id="5" name="Object 4"/>
          <p:cNvPicPr>
            <a:picLocks noChangeAspect="1"/>
          </p:cNvPicPr>
          <p:nvPr/>
        </p:nvPicPr>
        <p:blipFill>
          <a:blip r:embed="rId4" cstate="print"/>
          <a:stretch>
            <a:fillRect/>
          </a:stretch>
        </p:blipFill>
        <p:spPr>
          <a:xfrm>
            <a:off x="91440" y="6652260"/>
            <a:ext cx="200000" cy="200000"/>
          </a:xfrm>
          <a:prstGeom prst="rect">
            <a:avLst/>
          </a:prstGeom>
        </p:spPr>
      </p:pic>
      <p:sp>
        <p:nvSpPr>
          <p:cNvPr id="6" name="Object 5"/>
          <p:cNvSpPr txBox="1"/>
          <p:nvPr/>
        </p:nvSpPr>
        <p:spPr>
          <a:xfrm>
            <a:off x="0" y="6652260"/>
            <a:ext cx="9144000" cy="205740"/>
          </a:xfrm>
          <a:prstGeom prst="rect">
            <a:avLst/>
          </a:prstGeom>
          <a:solidFill>
            <a:srgbClr val="000000">
              <a:alpha val="50000"/>
            </a:srgbClr>
          </a:solidFill>
        </p:spPr>
      </p:sp>
      <p:sp>
        <p:nvSpPr>
          <p:cNvPr id="7" name="Titel 1"/>
          <p:cNvSpPr>
            <a:spLocks noGrp="1"/>
          </p:cNvSpPr>
          <p:nvPr>
            <p:ph type="ctrTitle"/>
          </p:nvPr>
        </p:nvSpPr>
        <p:spPr>
          <a:xfrm>
            <a:off x="36216" y="30132"/>
            <a:ext cx="6500983" cy="1470025"/>
          </a:xfrm>
        </p:spPr>
        <p:txBody>
          <a:bodyPr>
            <a:normAutofit/>
          </a:bodyPr>
          <a:lstStyle/>
          <a:p>
            <a:r>
              <a:rPr lang="en-GB" sz="8000" smtClean="0">
                <a:solidFill>
                  <a:schemeClr val="bg1"/>
                </a:solidFill>
                <a:latin typeface="American Typewriter"/>
                <a:cs typeface="American Typewriter"/>
              </a:rPr>
              <a:t>Attachment</a:t>
            </a:r>
            <a:endParaRPr lang="en-GB" sz="8000">
              <a:solidFill>
                <a:schemeClr val="bg1"/>
              </a:solidFill>
              <a:latin typeface="American Typewriter"/>
              <a:cs typeface="American Typewriter"/>
            </a:endParaRPr>
          </a:p>
        </p:txBody>
      </p:sp>
    </p:spTree>
    <p:extLst>
      <p:ext uri="{BB962C8B-B14F-4D97-AF65-F5344CB8AC3E}">
        <p14:creationId xmlns:p14="http://schemas.microsoft.com/office/powerpoint/2010/main" val="113833465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1" descr="image11.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43743406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652260"/>
            <a:ext cx="8686800" cy="369332"/>
          </a:xfrm>
          <a:prstGeom prst="rect">
            <a:avLst/>
          </a:prstGeom>
          <a:noFill/>
        </p:spPr>
        <p:txBody>
          <a:bodyPr wrap="square" rtlCol="0"/>
          <a:lstStyle/>
          <a:p>
            <a:r>
              <a:rPr lang="en-US" sz="800" dirty="0" smtClean="0">
                <a:solidFill>
                  <a:srgbClr val="FFFFFF"/>
                </a:solidFill>
                <a:latin typeface="Arial" pitchFamily="34" charset="0"/>
                <a:cs typeface="Arial" pitchFamily="34" charset="0"/>
              </a:rPr>
              <a:t>Photo by practicalowl - Creative Commons Attribution-NonCommercial License  http://www.flickr.com/photos/55046645@N00</a:t>
            </a:r>
            <a:endParaRPr lang="en-US" sz="800" dirty="0"/>
          </a:p>
        </p:txBody>
      </p:sp>
      <p:sp>
        <p:nvSpPr>
          <p:cNvPr id="4" name="Object 3"/>
          <p:cNvSpPr txBox="1"/>
          <p:nvPr/>
        </p:nvSpPr>
        <p:spPr>
          <a:xfrm>
            <a:off x="7589520" y="6652260"/>
            <a:ext cx="2819400" cy="369332"/>
          </a:xfrm>
          <a:prstGeom prst="rect">
            <a:avLst/>
          </a:prstGeom>
          <a:noFill/>
        </p:spPr>
        <p:txBody>
          <a:bodyPr wrap="square" rtlCol="0"/>
          <a:lstStyle/>
          <a:p>
            <a:r>
              <a:rPr lang="en-US" sz="800" dirty="0" smtClean="0">
                <a:solidFill>
                  <a:srgbClr val="FFFFFF"/>
                </a:solidFill>
                <a:latin typeface="Arial" pitchFamily="34" charset="0"/>
                <a:cs typeface="Arial" pitchFamily="34" charset="0"/>
              </a:rPr>
              <a:t>Created with Haiku Deck</a:t>
            </a:r>
            <a:endParaRPr lang="en-US" sz="800" dirty="0"/>
          </a:p>
        </p:txBody>
      </p:sp>
      <p:pic>
        <p:nvPicPr>
          <p:cNvPr id="5" name="Object 4"/>
          <p:cNvPicPr>
            <a:picLocks noChangeAspect="1"/>
          </p:cNvPicPr>
          <p:nvPr/>
        </p:nvPicPr>
        <p:blipFill>
          <a:blip r:embed="rId4" cstate="print"/>
          <a:stretch>
            <a:fillRect/>
          </a:stretch>
        </p:blipFill>
        <p:spPr>
          <a:xfrm>
            <a:off x="91440" y="6652260"/>
            <a:ext cx="200000" cy="200000"/>
          </a:xfrm>
          <a:prstGeom prst="rect">
            <a:avLst/>
          </a:prstGeom>
        </p:spPr>
      </p:pic>
      <p:sp>
        <p:nvSpPr>
          <p:cNvPr id="6" name="Object 5"/>
          <p:cNvSpPr txBox="1"/>
          <p:nvPr/>
        </p:nvSpPr>
        <p:spPr>
          <a:xfrm>
            <a:off x="0" y="6652260"/>
            <a:ext cx="9144000" cy="205740"/>
          </a:xfrm>
          <a:prstGeom prst="rect">
            <a:avLst/>
          </a:prstGeom>
          <a:solidFill>
            <a:srgbClr val="000000">
              <a:alpha val="50000"/>
            </a:srgbClr>
          </a:solidFill>
        </p:spPr>
      </p:sp>
      <p:sp>
        <p:nvSpPr>
          <p:cNvPr id="7" name="Titel 1"/>
          <p:cNvSpPr>
            <a:spLocks noGrp="1"/>
          </p:cNvSpPr>
          <p:nvPr>
            <p:ph type="ctrTitle"/>
          </p:nvPr>
        </p:nvSpPr>
        <p:spPr>
          <a:xfrm>
            <a:off x="1082967" y="490249"/>
            <a:ext cx="5764677" cy="1470025"/>
          </a:xfrm>
        </p:spPr>
        <p:txBody>
          <a:bodyPr>
            <a:normAutofit/>
          </a:bodyPr>
          <a:lstStyle/>
          <a:p>
            <a:r>
              <a:rPr lang="de-DE" sz="8000" dirty="0" smtClean="0">
                <a:latin typeface="American Typewriter"/>
                <a:cs typeface="American Typewriter"/>
              </a:rPr>
              <a:t>FREEDOM</a:t>
            </a:r>
            <a:endParaRPr lang="de-DE" sz="8000" dirty="0">
              <a:latin typeface="American Typewriter"/>
              <a:cs typeface="American Typewriter"/>
            </a:endParaRPr>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652260"/>
            <a:ext cx="8686800" cy="369332"/>
          </a:xfrm>
          <a:prstGeom prst="rect">
            <a:avLst/>
          </a:prstGeom>
          <a:noFill/>
        </p:spPr>
        <p:txBody>
          <a:bodyPr wrap="square" rtlCol="0"/>
          <a:lstStyle/>
          <a:p>
            <a:r>
              <a:rPr lang="en-US" sz="800" dirty="0" smtClean="0">
                <a:solidFill>
                  <a:srgbClr val="FFFFFF"/>
                </a:solidFill>
                <a:latin typeface="Arial" pitchFamily="34" charset="0"/>
                <a:cs typeface="Arial" pitchFamily="34" charset="0"/>
              </a:rPr>
              <a:t>Photo by lensbug.chandru - Creative Commons Attribution License  http://www.flickr.com/photos/67243694@N00</a:t>
            </a:r>
            <a:endParaRPr lang="en-US" sz="800" dirty="0"/>
          </a:p>
        </p:txBody>
      </p:sp>
      <p:sp>
        <p:nvSpPr>
          <p:cNvPr id="4" name="Object 3"/>
          <p:cNvSpPr txBox="1"/>
          <p:nvPr/>
        </p:nvSpPr>
        <p:spPr>
          <a:xfrm>
            <a:off x="7589520" y="6652260"/>
            <a:ext cx="2819400" cy="369332"/>
          </a:xfrm>
          <a:prstGeom prst="rect">
            <a:avLst/>
          </a:prstGeom>
          <a:noFill/>
        </p:spPr>
        <p:txBody>
          <a:bodyPr wrap="square" rtlCol="0"/>
          <a:lstStyle/>
          <a:p>
            <a:r>
              <a:rPr lang="en-US" sz="800" dirty="0" smtClean="0">
                <a:solidFill>
                  <a:srgbClr val="FFFFFF"/>
                </a:solidFill>
                <a:latin typeface="Arial" pitchFamily="34" charset="0"/>
                <a:cs typeface="Arial" pitchFamily="34" charset="0"/>
              </a:rPr>
              <a:t>Created with Haiku Deck</a:t>
            </a:r>
            <a:endParaRPr lang="en-US" sz="800" dirty="0"/>
          </a:p>
        </p:txBody>
      </p:sp>
      <p:pic>
        <p:nvPicPr>
          <p:cNvPr id="5" name="Object 4"/>
          <p:cNvPicPr>
            <a:picLocks noChangeAspect="1"/>
          </p:cNvPicPr>
          <p:nvPr/>
        </p:nvPicPr>
        <p:blipFill>
          <a:blip r:embed="rId4" cstate="print"/>
          <a:stretch>
            <a:fillRect/>
          </a:stretch>
        </p:blipFill>
        <p:spPr>
          <a:xfrm>
            <a:off x="91440" y="6652260"/>
            <a:ext cx="200000" cy="200000"/>
          </a:xfrm>
          <a:prstGeom prst="rect">
            <a:avLst/>
          </a:prstGeom>
        </p:spPr>
      </p:pic>
      <p:sp>
        <p:nvSpPr>
          <p:cNvPr id="6" name="Object 5"/>
          <p:cNvSpPr txBox="1"/>
          <p:nvPr/>
        </p:nvSpPr>
        <p:spPr>
          <a:xfrm>
            <a:off x="0" y="6652260"/>
            <a:ext cx="9144000" cy="205740"/>
          </a:xfrm>
          <a:prstGeom prst="rect">
            <a:avLst/>
          </a:prstGeom>
          <a:solidFill>
            <a:srgbClr val="000000">
              <a:alpha val="50000"/>
            </a:srgbClr>
          </a:solidFill>
        </p:spPr>
      </p:sp>
      <p:sp>
        <p:nvSpPr>
          <p:cNvPr id="7" name="Titel 1"/>
          <p:cNvSpPr>
            <a:spLocks noGrp="1"/>
          </p:cNvSpPr>
          <p:nvPr>
            <p:ph type="ctrTitle"/>
          </p:nvPr>
        </p:nvSpPr>
        <p:spPr>
          <a:xfrm>
            <a:off x="3379323" y="5182235"/>
            <a:ext cx="5764677" cy="1470025"/>
          </a:xfrm>
        </p:spPr>
        <p:txBody>
          <a:bodyPr>
            <a:normAutofit/>
          </a:bodyPr>
          <a:lstStyle/>
          <a:p>
            <a:r>
              <a:rPr lang="de-DE" sz="8000" dirty="0" smtClean="0"/>
              <a:t>SAFETY</a:t>
            </a:r>
            <a:endParaRPr lang="de-DE" sz="8000" dirty="0">
              <a:latin typeface="American Typewriter"/>
              <a:cs typeface="American Typewriter"/>
            </a:endParaRPr>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image10.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67643265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652260"/>
            <a:ext cx="8686800" cy="369332"/>
          </a:xfrm>
          <a:prstGeom prst="rect">
            <a:avLst/>
          </a:prstGeom>
          <a:noFill/>
        </p:spPr>
        <p:txBody>
          <a:bodyPr wrap="square" rtlCol="0"/>
          <a:lstStyle/>
          <a:p>
            <a:r>
              <a:rPr lang="en-GB" sz="800" smtClean="0">
                <a:solidFill>
                  <a:srgbClr val="FFFFFF"/>
                </a:solidFill>
                <a:latin typeface="Arial" pitchFamily="34" charset="0"/>
                <a:cs typeface="Arial" pitchFamily="34" charset="0"/>
              </a:rPr>
              <a:t>Photo by Keane Beamish - Creative Commons Attribution-NonCommercial-ShareAlike License  http://www.flickr.com/photos/7957394@N03</a:t>
            </a:r>
            <a:endParaRPr lang="en-GB" sz="800"/>
          </a:p>
        </p:txBody>
      </p:sp>
      <p:sp>
        <p:nvSpPr>
          <p:cNvPr id="4" name="Object 3"/>
          <p:cNvSpPr txBox="1"/>
          <p:nvPr/>
        </p:nvSpPr>
        <p:spPr>
          <a:xfrm>
            <a:off x="7589520" y="6652260"/>
            <a:ext cx="2819400" cy="369332"/>
          </a:xfrm>
          <a:prstGeom prst="rect">
            <a:avLst/>
          </a:prstGeom>
          <a:noFill/>
        </p:spPr>
        <p:txBody>
          <a:bodyPr wrap="square" rtlCol="0"/>
          <a:lstStyle/>
          <a:p>
            <a:r>
              <a:rPr lang="en-GB" sz="800" smtClean="0">
                <a:solidFill>
                  <a:srgbClr val="FFFFFF"/>
                </a:solidFill>
                <a:latin typeface="Arial" pitchFamily="34" charset="0"/>
                <a:cs typeface="Arial" pitchFamily="34" charset="0"/>
              </a:rPr>
              <a:t>Created with Haiku Deck</a:t>
            </a:r>
            <a:endParaRPr lang="en-GB" sz="800"/>
          </a:p>
        </p:txBody>
      </p:sp>
      <p:pic>
        <p:nvPicPr>
          <p:cNvPr id="5" name="Object 4"/>
          <p:cNvPicPr>
            <a:picLocks noChangeAspect="1"/>
          </p:cNvPicPr>
          <p:nvPr/>
        </p:nvPicPr>
        <p:blipFill>
          <a:blip r:embed="rId4" cstate="print"/>
          <a:stretch>
            <a:fillRect/>
          </a:stretch>
        </p:blipFill>
        <p:spPr>
          <a:xfrm>
            <a:off x="91440" y="6652260"/>
            <a:ext cx="200000" cy="200000"/>
          </a:xfrm>
          <a:prstGeom prst="rect">
            <a:avLst/>
          </a:prstGeom>
        </p:spPr>
      </p:pic>
      <p:sp>
        <p:nvSpPr>
          <p:cNvPr id="6" name="Object 5"/>
          <p:cNvSpPr txBox="1"/>
          <p:nvPr/>
        </p:nvSpPr>
        <p:spPr>
          <a:xfrm>
            <a:off x="0" y="6652260"/>
            <a:ext cx="9144000" cy="205740"/>
          </a:xfrm>
          <a:prstGeom prst="rect">
            <a:avLst/>
          </a:prstGeom>
          <a:solidFill>
            <a:srgbClr val="000000">
              <a:alpha val="50000"/>
            </a:srgbClr>
          </a:solidFill>
        </p:spPr>
      </p:sp>
      <p:sp>
        <p:nvSpPr>
          <p:cNvPr id="7" name="Titel 1"/>
          <p:cNvSpPr>
            <a:spLocks noGrp="1"/>
          </p:cNvSpPr>
          <p:nvPr>
            <p:ph type="ctrTitle"/>
          </p:nvPr>
        </p:nvSpPr>
        <p:spPr>
          <a:xfrm>
            <a:off x="1267046" y="195777"/>
            <a:ext cx="6703467" cy="1470025"/>
          </a:xfrm>
        </p:spPr>
        <p:txBody>
          <a:bodyPr>
            <a:normAutofit fontScale="90000"/>
          </a:bodyPr>
          <a:lstStyle/>
          <a:p>
            <a:r>
              <a:rPr lang="en-GB" sz="8000" dirty="0" smtClean="0">
                <a:solidFill>
                  <a:schemeClr val="bg1"/>
                </a:solidFill>
                <a:latin typeface="American Typewriter"/>
                <a:cs typeface="American Typewriter"/>
              </a:rPr>
              <a:t>JUDGEMENT</a:t>
            </a:r>
            <a:endParaRPr lang="en-GB" sz="8000" dirty="0">
              <a:solidFill>
                <a:schemeClr val="bg1"/>
              </a:solidFill>
              <a:latin typeface="American Typewriter"/>
              <a:cs typeface="American Typewriter"/>
            </a:endParaRPr>
          </a:p>
        </p:txBody>
      </p:sp>
    </p:spTree>
    <p:extLst>
      <p:ext uri="{BB962C8B-B14F-4D97-AF65-F5344CB8AC3E}">
        <p14:creationId xmlns:p14="http://schemas.microsoft.com/office/powerpoint/2010/main" val="187247175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 6" descr="IMG_6859.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44001" cy="6858000"/>
          </a:xfrm>
          <a:prstGeom prst="rect">
            <a:avLst/>
          </a:prstGeom>
        </p:spPr>
      </p:pic>
    </p:spTree>
    <p:extLst>
      <p:ext uri="{BB962C8B-B14F-4D97-AF65-F5344CB8AC3E}">
        <p14:creationId xmlns:p14="http://schemas.microsoft.com/office/powerpoint/2010/main" val="126823904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652260"/>
            <a:ext cx="8686800" cy="369332"/>
          </a:xfrm>
          <a:prstGeom prst="rect">
            <a:avLst/>
          </a:prstGeom>
          <a:noFill/>
        </p:spPr>
        <p:txBody>
          <a:bodyPr wrap="square" rtlCol="0"/>
          <a:lstStyle/>
          <a:p>
            <a:r>
              <a:rPr lang="en-GB" sz="800" smtClean="0">
                <a:solidFill>
                  <a:srgbClr val="FFFFFF"/>
                </a:solidFill>
                <a:latin typeface="Arial" pitchFamily="34" charset="0"/>
                <a:cs typeface="Arial" pitchFamily="34" charset="0"/>
              </a:rPr>
              <a:t>Photo by Jay Aremac - Creative Commons Attribution License  http://www.flickr.com/photos/63155157@N03</a:t>
            </a:r>
            <a:endParaRPr lang="en-GB" sz="800"/>
          </a:p>
        </p:txBody>
      </p:sp>
      <p:sp>
        <p:nvSpPr>
          <p:cNvPr id="4" name="Object 3"/>
          <p:cNvSpPr txBox="1"/>
          <p:nvPr/>
        </p:nvSpPr>
        <p:spPr>
          <a:xfrm>
            <a:off x="7589520" y="6652260"/>
            <a:ext cx="2819400" cy="369332"/>
          </a:xfrm>
          <a:prstGeom prst="rect">
            <a:avLst/>
          </a:prstGeom>
          <a:noFill/>
        </p:spPr>
        <p:txBody>
          <a:bodyPr wrap="square" rtlCol="0"/>
          <a:lstStyle/>
          <a:p>
            <a:r>
              <a:rPr lang="en-GB" sz="800" smtClean="0">
                <a:solidFill>
                  <a:srgbClr val="FFFFFF"/>
                </a:solidFill>
                <a:latin typeface="Arial" pitchFamily="34" charset="0"/>
                <a:cs typeface="Arial" pitchFamily="34" charset="0"/>
              </a:rPr>
              <a:t>Created with Haiku Deck</a:t>
            </a:r>
            <a:endParaRPr lang="en-GB" sz="800"/>
          </a:p>
        </p:txBody>
      </p:sp>
      <p:pic>
        <p:nvPicPr>
          <p:cNvPr id="5" name="Object 4"/>
          <p:cNvPicPr>
            <a:picLocks noChangeAspect="1"/>
          </p:cNvPicPr>
          <p:nvPr/>
        </p:nvPicPr>
        <p:blipFill>
          <a:blip r:embed="rId4" cstate="print"/>
          <a:stretch>
            <a:fillRect/>
          </a:stretch>
        </p:blipFill>
        <p:spPr>
          <a:xfrm>
            <a:off x="91440" y="6652260"/>
            <a:ext cx="200000" cy="200000"/>
          </a:xfrm>
          <a:prstGeom prst="rect">
            <a:avLst/>
          </a:prstGeom>
        </p:spPr>
      </p:pic>
      <p:sp>
        <p:nvSpPr>
          <p:cNvPr id="6" name="Object 5"/>
          <p:cNvSpPr txBox="1"/>
          <p:nvPr/>
        </p:nvSpPr>
        <p:spPr>
          <a:xfrm>
            <a:off x="0" y="6652260"/>
            <a:ext cx="9144000" cy="205740"/>
          </a:xfrm>
          <a:prstGeom prst="rect">
            <a:avLst/>
          </a:prstGeom>
          <a:solidFill>
            <a:srgbClr val="000000">
              <a:alpha val="50000"/>
            </a:srgbClr>
          </a:solidFill>
        </p:spPr>
      </p:sp>
      <p:sp>
        <p:nvSpPr>
          <p:cNvPr id="7" name="Titel 1"/>
          <p:cNvSpPr>
            <a:spLocks noGrp="1"/>
          </p:cNvSpPr>
          <p:nvPr>
            <p:ph type="ctrTitle"/>
          </p:nvPr>
        </p:nvSpPr>
        <p:spPr>
          <a:xfrm>
            <a:off x="2334689" y="2459538"/>
            <a:ext cx="4473059" cy="1470025"/>
          </a:xfrm>
          <a:solidFill>
            <a:schemeClr val="bg2">
              <a:alpha val="30000"/>
            </a:schemeClr>
          </a:solidFill>
        </p:spPr>
        <p:txBody>
          <a:bodyPr>
            <a:normAutofit/>
          </a:bodyPr>
          <a:lstStyle/>
          <a:p>
            <a:r>
              <a:rPr lang="en-GB" sz="8000" smtClean="0">
                <a:solidFill>
                  <a:schemeClr val="bg1"/>
                </a:solidFill>
                <a:latin typeface="American Typewriter"/>
                <a:cs typeface="American Typewriter"/>
              </a:rPr>
              <a:t>SHAME</a:t>
            </a:r>
            <a:endParaRPr lang="en-GB" sz="8000">
              <a:solidFill>
                <a:schemeClr val="bg1"/>
              </a:solidFill>
              <a:latin typeface="American Typewriter"/>
              <a:cs typeface="American Typewriter"/>
            </a:endParaRPr>
          </a:p>
        </p:txBody>
      </p:sp>
    </p:spTree>
    <p:extLst>
      <p:ext uri="{BB962C8B-B14F-4D97-AF65-F5344CB8AC3E}">
        <p14:creationId xmlns:p14="http://schemas.microsoft.com/office/powerpoint/2010/main" val="182139469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652260"/>
            <a:ext cx="8686800" cy="369332"/>
          </a:xfrm>
          <a:prstGeom prst="rect">
            <a:avLst/>
          </a:prstGeom>
          <a:noFill/>
        </p:spPr>
        <p:txBody>
          <a:bodyPr wrap="square" rtlCol="0"/>
          <a:lstStyle/>
          <a:p>
            <a:r>
              <a:rPr lang="en-US" sz="800" dirty="0" smtClean="0">
                <a:solidFill>
                  <a:srgbClr val="FFFFFF"/>
                </a:solidFill>
                <a:latin typeface="Arial" pitchFamily="34" charset="0"/>
                <a:cs typeface="Arial" pitchFamily="34" charset="0"/>
              </a:rPr>
              <a:t>Photo by Stéfan - Creative Commons Attribution-NonCommercial-ShareAlike License  http://www.flickr.com/photos/49462908@N00</a:t>
            </a:r>
            <a:endParaRPr lang="en-US" sz="800" dirty="0"/>
          </a:p>
        </p:txBody>
      </p:sp>
      <p:sp>
        <p:nvSpPr>
          <p:cNvPr id="4" name="Object 3"/>
          <p:cNvSpPr txBox="1"/>
          <p:nvPr/>
        </p:nvSpPr>
        <p:spPr>
          <a:xfrm>
            <a:off x="7589520" y="6652260"/>
            <a:ext cx="2819400" cy="369332"/>
          </a:xfrm>
          <a:prstGeom prst="rect">
            <a:avLst/>
          </a:prstGeom>
          <a:noFill/>
        </p:spPr>
        <p:txBody>
          <a:bodyPr wrap="square" rtlCol="0"/>
          <a:lstStyle/>
          <a:p>
            <a:r>
              <a:rPr lang="en-US" sz="800" dirty="0" smtClean="0">
                <a:solidFill>
                  <a:srgbClr val="FFFFFF"/>
                </a:solidFill>
                <a:latin typeface="Arial" pitchFamily="34" charset="0"/>
                <a:cs typeface="Arial" pitchFamily="34" charset="0"/>
              </a:rPr>
              <a:t>Created with Haiku Deck</a:t>
            </a:r>
            <a:endParaRPr lang="en-US" sz="800" dirty="0"/>
          </a:p>
        </p:txBody>
      </p:sp>
      <p:pic>
        <p:nvPicPr>
          <p:cNvPr id="5" name="Object 4"/>
          <p:cNvPicPr>
            <a:picLocks noChangeAspect="1"/>
          </p:cNvPicPr>
          <p:nvPr/>
        </p:nvPicPr>
        <p:blipFill>
          <a:blip r:embed="rId4" cstate="print"/>
          <a:stretch>
            <a:fillRect/>
          </a:stretch>
        </p:blipFill>
        <p:spPr>
          <a:xfrm>
            <a:off x="91440" y="6652260"/>
            <a:ext cx="200000" cy="200000"/>
          </a:xfrm>
          <a:prstGeom prst="rect">
            <a:avLst/>
          </a:prstGeom>
        </p:spPr>
      </p:pic>
      <p:sp>
        <p:nvSpPr>
          <p:cNvPr id="6" name="Object 5"/>
          <p:cNvSpPr txBox="1"/>
          <p:nvPr/>
        </p:nvSpPr>
        <p:spPr>
          <a:xfrm>
            <a:off x="0" y="6652260"/>
            <a:ext cx="9144000" cy="205740"/>
          </a:xfrm>
          <a:prstGeom prst="rect">
            <a:avLst/>
          </a:prstGeom>
          <a:solidFill>
            <a:srgbClr val="000000">
              <a:alpha val="50000"/>
            </a:srgbClr>
          </a:solidFill>
        </p:spPr>
      </p:sp>
      <p:sp>
        <p:nvSpPr>
          <p:cNvPr id="7" name="Titel 1"/>
          <p:cNvSpPr>
            <a:spLocks noGrp="1"/>
          </p:cNvSpPr>
          <p:nvPr>
            <p:ph type="ctrTitle"/>
          </p:nvPr>
        </p:nvSpPr>
        <p:spPr>
          <a:xfrm>
            <a:off x="0" y="0"/>
            <a:ext cx="5082644" cy="1470025"/>
          </a:xfrm>
        </p:spPr>
        <p:txBody>
          <a:bodyPr>
            <a:normAutofit fontScale="90000"/>
          </a:bodyPr>
          <a:lstStyle/>
          <a:p>
            <a:r>
              <a:rPr lang="en-GB" sz="8000" dirty="0" smtClean="0">
                <a:solidFill>
                  <a:srgbClr val="FFFFFF"/>
                </a:solidFill>
                <a:latin typeface="American Typewriter"/>
                <a:cs typeface="American Typewriter"/>
              </a:rPr>
              <a:t>Oppression</a:t>
            </a:r>
            <a:endParaRPr lang="en-GB" sz="8000" dirty="0">
              <a:solidFill>
                <a:srgbClr val="FFFFFF"/>
              </a:solidFill>
              <a:latin typeface="American Typewriter"/>
              <a:cs typeface="American Typewriter"/>
            </a:endParaRPr>
          </a:p>
        </p:txBody>
      </p:sp>
    </p:spTree>
    <p:extLst>
      <p:ext uri="{BB962C8B-B14F-4D97-AF65-F5344CB8AC3E}">
        <p14:creationId xmlns:p14="http://schemas.microsoft.com/office/powerpoint/2010/main" val="137449124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en-GB" smtClean="0">
                <a:solidFill>
                  <a:schemeClr val="bg1"/>
                </a:solidFill>
                <a:latin typeface="American Typewriter"/>
                <a:cs typeface="American Typewriter"/>
              </a:rPr>
              <a:t>OPPRESSION</a:t>
            </a:r>
            <a:endParaRPr lang="en-GB">
              <a:solidFill>
                <a:schemeClr val="bg1"/>
              </a:solidFill>
              <a:latin typeface="American Typewriter"/>
              <a:cs typeface="American Typewriter"/>
            </a:endParaRPr>
          </a:p>
        </p:txBody>
      </p:sp>
      <p:sp>
        <p:nvSpPr>
          <p:cNvPr id="3" name="Untertitel 2"/>
          <p:cNvSpPr>
            <a:spLocks noGrp="1"/>
          </p:cNvSpPr>
          <p:nvPr>
            <p:ph type="subTitle" idx="1"/>
          </p:nvPr>
        </p:nvSpPr>
        <p:spPr>
          <a:xfrm>
            <a:off x="685800" y="3886200"/>
            <a:ext cx="7772400" cy="1752600"/>
          </a:xfrm>
        </p:spPr>
        <p:txBody>
          <a:bodyPr/>
          <a:lstStyle/>
          <a:p>
            <a:r>
              <a:rPr lang="en-GB" smtClean="0">
                <a:solidFill>
                  <a:srgbClr val="FFFFFF"/>
                </a:solidFill>
              </a:rPr>
              <a:t>“Oppression is a relationship in which there is only monologue, not dialogue.”</a:t>
            </a:r>
          </a:p>
          <a:p>
            <a:r>
              <a:rPr lang="en-GB" smtClean="0">
                <a:solidFill>
                  <a:srgbClr val="FFFFFF"/>
                </a:solidFill>
              </a:rPr>
              <a:t>Augusto Boal</a:t>
            </a:r>
            <a:endParaRPr lang="en-GB">
              <a:solidFill>
                <a:srgbClr val="FFFFFF"/>
              </a:solidFill>
            </a:endParaRPr>
          </a:p>
        </p:txBody>
      </p:sp>
    </p:spTree>
    <p:extLst>
      <p:ext uri="{BB962C8B-B14F-4D97-AF65-F5344CB8AC3E}">
        <p14:creationId xmlns:p14="http://schemas.microsoft.com/office/powerpoint/2010/main" val="161311089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652260"/>
            <a:ext cx="8686800" cy="369332"/>
          </a:xfrm>
          <a:prstGeom prst="rect">
            <a:avLst/>
          </a:prstGeom>
          <a:noFill/>
        </p:spPr>
        <p:txBody>
          <a:bodyPr wrap="square" rtlCol="0"/>
          <a:lstStyle/>
          <a:p>
            <a:r>
              <a:rPr lang="en-US" sz="800" dirty="0" smtClean="0">
                <a:solidFill>
                  <a:srgbClr val="FFFFFF"/>
                </a:solidFill>
                <a:latin typeface="Arial" pitchFamily="34" charset="0"/>
                <a:cs typeface="Arial" pitchFamily="34" charset="0"/>
              </a:rPr>
              <a:t>Photo by Theater der Künste - Creative Commons Attribution License  http://www.flickr.com/photos/31427152@N04</a:t>
            </a:r>
            <a:endParaRPr lang="en-US" sz="800" dirty="0"/>
          </a:p>
        </p:txBody>
      </p:sp>
      <p:sp>
        <p:nvSpPr>
          <p:cNvPr id="4" name="Object 3"/>
          <p:cNvSpPr txBox="1"/>
          <p:nvPr/>
        </p:nvSpPr>
        <p:spPr>
          <a:xfrm>
            <a:off x="7589520" y="6652260"/>
            <a:ext cx="2819400" cy="369332"/>
          </a:xfrm>
          <a:prstGeom prst="rect">
            <a:avLst/>
          </a:prstGeom>
          <a:noFill/>
        </p:spPr>
        <p:txBody>
          <a:bodyPr wrap="square" rtlCol="0"/>
          <a:lstStyle/>
          <a:p>
            <a:r>
              <a:rPr lang="en-US" sz="800" dirty="0" smtClean="0">
                <a:solidFill>
                  <a:srgbClr val="FFFFFF"/>
                </a:solidFill>
                <a:latin typeface="Arial" pitchFamily="34" charset="0"/>
                <a:cs typeface="Arial" pitchFamily="34" charset="0"/>
              </a:rPr>
              <a:t>Created with Haiku Deck</a:t>
            </a:r>
            <a:endParaRPr lang="en-US" sz="800" dirty="0"/>
          </a:p>
        </p:txBody>
      </p:sp>
      <p:pic>
        <p:nvPicPr>
          <p:cNvPr id="5" name="Object 4"/>
          <p:cNvPicPr>
            <a:picLocks noChangeAspect="1"/>
          </p:cNvPicPr>
          <p:nvPr/>
        </p:nvPicPr>
        <p:blipFill>
          <a:blip r:embed="rId4" cstate="print"/>
          <a:stretch>
            <a:fillRect/>
          </a:stretch>
        </p:blipFill>
        <p:spPr>
          <a:xfrm>
            <a:off x="91440" y="6652260"/>
            <a:ext cx="200000" cy="200000"/>
          </a:xfrm>
          <a:prstGeom prst="rect">
            <a:avLst/>
          </a:prstGeom>
        </p:spPr>
      </p:pic>
      <p:sp>
        <p:nvSpPr>
          <p:cNvPr id="6" name="Object 5"/>
          <p:cNvSpPr txBox="1"/>
          <p:nvPr/>
        </p:nvSpPr>
        <p:spPr>
          <a:xfrm>
            <a:off x="0" y="6652260"/>
            <a:ext cx="9144000" cy="205740"/>
          </a:xfrm>
          <a:prstGeom prst="rect">
            <a:avLst/>
          </a:prstGeom>
          <a:solidFill>
            <a:srgbClr val="000000">
              <a:alpha val="50000"/>
            </a:srgbClr>
          </a:solidFill>
        </p:spPr>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lstStyle/>
          <a:p>
            <a:r>
              <a:rPr lang="en-GB" sz="900" smtClean="0">
                <a:solidFill>
                  <a:srgbClr val="FFFFFF"/>
                </a:solidFill>
              </a:rPr>
              <a:t>Photo by AhmadHashim - Creative Commons Attribution-NonCommercial-ShareAlike License  http://www.flickr.com/photos/51052219@N00</a:t>
            </a:r>
            <a:endParaRPr lang="en-GB" sz="900"/>
          </a:p>
        </p:txBody>
      </p:sp>
      <p:sp>
        <p:nvSpPr>
          <p:cNvPr id="4" name="Object 3"/>
          <p:cNvSpPr txBox="1"/>
          <p:nvPr/>
        </p:nvSpPr>
        <p:spPr>
          <a:xfrm>
            <a:off x="7589520" y="6583680"/>
            <a:ext cx="2819400" cy="369332"/>
          </a:xfrm>
          <a:prstGeom prst="rect">
            <a:avLst/>
          </a:prstGeom>
          <a:noFill/>
        </p:spPr>
        <p:txBody>
          <a:bodyPr wrap="square" rtlCol="0"/>
          <a:lstStyle/>
          <a:p>
            <a:r>
              <a:rPr lang="en-GB" sz="900" smtClean="0">
                <a:solidFill>
                  <a:srgbClr val="FFFFFF"/>
                </a:solidFill>
              </a:rPr>
              <a:t>Created with Haiku Deck</a:t>
            </a:r>
            <a:endParaRPr lang="en-GB" sz="900"/>
          </a:p>
        </p:txBody>
      </p:sp>
      <p:pic>
        <p:nvPicPr>
          <p:cNvPr id="5" name="Object 4"/>
          <p:cNvPicPr>
            <a:picLocks noChangeAspect="1"/>
          </p:cNvPicPr>
          <p:nvPr/>
        </p:nvPicPr>
        <p:blipFill>
          <a:blip r:embed="rId4"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
        <p:nvSpPr>
          <p:cNvPr id="7" name="Titel 1"/>
          <p:cNvSpPr>
            <a:spLocks noGrp="1"/>
          </p:cNvSpPr>
          <p:nvPr>
            <p:ph type="ctrTitle"/>
          </p:nvPr>
        </p:nvSpPr>
        <p:spPr>
          <a:xfrm>
            <a:off x="4473059" y="471845"/>
            <a:ext cx="4473059" cy="1470025"/>
          </a:xfrm>
        </p:spPr>
        <p:txBody>
          <a:bodyPr>
            <a:normAutofit/>
          </a:bodyPr>
          <a:lstStyle/>
          <a:p>
            <a:r>
              <a:rPr lang="en-GB" sz="8000" dirty="0" smtClean="0">
                <a:latin typeface="American Typewriter"/>
                <a:cs typeface="American Typewriter"/>
              </a:rPr>
              <a:t>Politics </a:t>
            </a:r>
            <a:endParaRPr lang="en-GB" sz="8000" dirty="0">
              <a:latin typeface="American Typewriter"/>
              <a:cs typeface="American Typewriter"/>
            </a:endParaRPr>
          </a:p>
        </p:txBody>
      </p:sp>
    </p:spTree>
    <p:extLst>
      <p:ext uri="{BB962C8B-B14F-4D97-AF65-F5344CB8AC3E}">
        <p14:creationId xmlns:p14="http://schemas.microsoft.com/office/powerpoint/2010/main" val="8780144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solidFill>
                  <a:schemeClr val="bg1"/>
                </a:solidFill>
                <a:latin typeface="American Typewriter"/>
                <a:cs typeface="American Typewriter"/>
              </a:rPr>
              <a:t>Cover </a:t>
            </a:r>
            <a:r>
              <a:rPr lang="de-DE" dirty="0" err="1" smtClean="0">
                <a:solidFill>
                  <a:schemeClr val="bg1"/>
                </a:solidFill>
                <a:latin typeface="American Typewriter"/>
                <a:cs typeface="American Typewriter"/>
              </a:rPr>
              <a:t>Thine</a:t>
            </a:r>
            <a:r>
              <a:rPr lang="de-DE" dirty="0" smtClean="0">
                <a:solidFill>
                  <a:schemeClr val="bg1"/>
                </a:solidFill>
                <a:latin typeface="American Typewriter"/>
                <a:cs typeface="American Typewriter"/>
              </a:rPr>
              <a:t> </a:t>
            </a:r>
            <a:r>
              <a:rPr lang="de-DE" dirty="0" err="1" smtClean="0">
                <a:solidFill>
                  <a:schemeClr val="bg1"/>
                </a:solidFill>
                <a:latin typeface="American Typewriter"/>
                <a:cs typeface="American Typewriter"/>
              </a:rPr>
              <a:t>Arse</a:t>
            </a:r>
            <a:endParaRPr lang="de-DE" dirty="0">
              <a:solidFill>
                <a:schemeClr val="bg1"/>
              </a:solidFill>
              <a:latin typeface="American Typewriter"/>
              <a:cs typeface="American Typewriter"/>
            </a:endParaRPr>
          </a:p>
        </p:txBody>
      </p:sp>
      <p:sp>
        <p:nvSpPr>
          <p:cNvPr id="3" name="Untertitel 2"/>
          <p:cNvSpPr>
            <a:spLocks noGrp="1"/>
          </p:cNvSpPr>
          <p:nvPr>
            <p:ph type="subTitle" idx="1"/>
          </p:nvPr>
        </p:nvSpPr>
        <p:spPr>
          <a:xfrm>
            <a:off x="685800" y="3886200"/>
            <a:ext cx="7772400" cy="1752600"/>
          </a:xfrm>
        </p:spPr>
        <p:txBody>
          <a:bodyPr/>
          <a:lstStyle/>
          <a:p>
            <a:r>
              <a:rPr lang="de-DE" dirty="0" smtClean="0">
                <a:solidFill>
                  <a:srgbClr val="FFFFFF"/>
                </a:solidFill>
                <a:latin typeface="American Typewriter"/>
                <a:cs typeface="American Typewriter"/>
              </a:rPr>
              <a:t>1st </a:t>
            </a:r>
            <a:r>
              <a:rPr lang="de-DE" dirty="0" err="1" smtClean="0">
                <a:solidFill>
                  <a:srgbClr val="FFFFFF"/>
                </a:solidFill>
                <a:latin typeface="American Typewriter"/>
                <a:cs typeface="American Typewriter"/>
              </a:rPr>
              <a:t>Commandment</a:t>
            </a:r>
            <a:r>
              <a:rPr lang="de-DE" dirty="0" smtClean="0">
                <a:solidFill>
                  <a:srgbClr val="FFFFFF"/>
                </a:solidFill>
                <a:latin typeface="American Typewriter"/>
                <a:cs typeface="American Typewriter"/>
              </a:rPr>
              <a:t> </a:t>
            </a:r>
            <a:r>
              <a:rPr lang="de-DE" dirty="0" err="1" smtClean="0">
                <a:solidFill>
                  <a:srgbClr val="FFFFFF"/>
                </a:solidFill>
                <a:latin typeface="American Typewriter"/>
                <a:cs typeface="American Typewriter"/>
              </a:rPr>
              <a:t>of</a:t>
            </a:r>
            <a:r>
              <a:rPr lang="de-DE" dirty="0" smtClean="0">
                <a:solidFill>
                  <a:srgbClr val="FFFFFF"/>
                </a:solidFill>
                <a:latin typeface="American Typewriter"/>
                <a:cs typeface="American Typewriter"/>
              </a:rPr>
              <a:t> Corporate Politics</a:t>
            </a:r>
            <a:endParaRPr lang="de-DE" dirty="0">
              <a:solidFill>
                <a:srgbClr val="FFFFFF"/>
              </a:solidFill>
              <a:latin typeface="American Typewriter"/>
              <a:cs typeface="American Typewriter"/>
            </a:endParaRPr>
          </a:p>
        </p:txBody>
      </p:sp>
    </p:spTree>
    <p:extLst>
      <p:ext uri="{BB962C8B-B14F-4D97-AF65-F5344CB8AC3E}">
        <p14:creationId xmlns:p14="http://schemas.microsoft.com/office/powerpoint/2010/main" val="153897467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age3.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extfeld 1"/>
          <p:cNvSpPr txBox="1"/>
          <p:nvPr/>
        </p:nvSpPr>
        <p:spPr>
          <a:xfrm>
            <a:off x="7109986" y="1254393"/>
            <a:ext cx="1767690" cy="646331"/>
          </a:xfrm>
          <a:prstGeom prst="rect">
            <a:avLst/>
          </a:prstGeom>
          <a:noFill/>
        </p:spPr>
        <p:txBody>
          <a:bodyPr wrap="none" rtlCol="0">
            <a:spAutoFit/>
          </a:bodyPr>
          <a:lstStyle/>
          <a:p>
            <a:pPr algn="ctr"/>
            <a:r>
              <a:rPr lang="de-DE" dirty="0" err="1" smtClean="0">
                <a:solidFill>
                  <a:schemeClr val="bg1">
                    <a:lumMod val="85000"/>
                  </a:schemeClr>
                </a:solidFill>
                <a:latin typeface="Apple Casual"/>
                <a:cs typeface="Apple Casual"/>
              </a:rPr>
              <a:t>Idea</a:t>
            </a:r>
            <a:r>
              <a:rPr lang="de-DE" dirty="0" smtClean="0">
                <a:solidFill>
                  <a:schemeClr val="bg1">
                    <a:lumMod val="85000"/>
                  </a:schemeClr>
                </a:solidFill>
                <a:latin typeface="Apple Casual"/>
                <a:cs typeface="Apple Casual"/>
              </a:rPr>
              <a:t> </a:t>
            </a:r>
            <a:r>
              <a:rPr lang="de-DE" dirty="0" err="1" smtClean="0">
                <a:solidFill>
                  <a:schemeClr val="bg1">
                    <a:lumMod val="85000"/>
                  </a:schemeClr>
                </a:solidFill>
                <a:latin typeface="Apple Casual"/>
                <a:cs typeface="Apple Casual"/>
              </a:rPr>
              <a:t>by</a:t>
            </a:r>
            <a:r>
              <a:rPr lang="de-DE" dirty="0" smtClean="0">
                <a:solidFill>
                  <a:schemeClr val="bg1">
                    <a:lumMod val="85000"/>
                  </a:schemeClr>
                </a:solidFill>
                <a:latin typeface="Apple Casual"/>
                <a:cs typeface="Apple Casual"/>
              </a:rPr>
              <a:t> </a:t>
            </a:r>
          </a:p>
          <a:p>
            <a:pPr algn="ctr"/>
            <a:r>
              <a:rPr lang="de-DE" dirty="0" smtClean="0">
                <a:solidFill>
                  <a:schemeClr val="bg1">
                    <a:lumMod val="85000"/>
                  </a:schemeClr>
                </a:solidFill>
                <a:latin typeface="Apple Casual"/>
                <a:cs typeface="Apple Casual"/>
              </a:rPr>
              <a:t>Michael </a:t>
            </a:r>
            <a:r>
              <a:rPr lang="de-DE" dirty="0" err="1" smtClean="0">
                <a:solidFill>
                  <a:schemeClr val="bg1">
                    <a:lumMod val="85000"/>
                  </a:schemeClr>
                </a:solidFill>
                <a:latin typeface="Apple Casual"/>
                <a:cs typeface="Apple Casual"/>
              </a:rPr>
              <a:t>Sahota</a:t>
            </a:r>
            <a:endParaRPr lang="de-DE" dirty="0">
              <a:solidFill>
                <a:schemeClr val="bg1">
                  <a:lumMod val="85000"/>
                </a:schemeClr>
              </a:solidFill>
              <a:latin typeface="Apple Casual"/>
              <a:cs typeface="Apple Casual"/>
            </a:endParaRPr>
          </a:p>
        </p:txBody>
      </p:sp>
    </p:spTree>
    <p:extLst>
      <p:ext uri="{BB962C8B-B14F-4D97-AF65-F5344CB8AC3E}">
        <p14:creationId xmlns:p14="http://schemas.microsoft.com/office/powerpoint/2010/main" val="425872825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2" cstate="print"/>
          <a:stretch>
            <a:fillRect/>
          </a:stretch>
        </p:blipFill>
        <p:spPr>
          <a:xfrm>
            <a:off x="0" y="0"/>
            <a:ext cx="9144000" cy="6858000"/>
          </a:xfrm>
          <a:prstGeom prst="rect">
            <a:avLst/>
          </a:prstGeom>
        </p:spPr>
      </p:pic>
      <p:sp>
        <p:nvSpPr>
          <p:cNvPr id="3" name="Object 2"/>
          <p:cNvSpPr txBox="1"/>
          <p:nvPr/>
        </p:nvSpPr>
        <p:spPr>
          <a:xfrm>
            <a:off x="274320" y="6652260"/>
            <a:ext cx="8686800" cy="369332"/>
          </a:xfrm>
          <a:prstGeom prst="rect">
            <a:avLst/>
          </a:prstGeom>
          <a:noFill/>
        </p:spPr>
        <p:txBody>
          <a:bodyPr wrap="square" rtlCol="0"/>
          <a:lstStyle/>
          <a:p>
            <a:r>
              <a:rPr lang="en-US" sz="800" dirty="0" smtClean="0">
                <a:solidFill>
                  <a:srgbClr val="FFFFFF"/>
                </a:solidFill>
                <a:latin typeface="Arial" pitchFamily="34" charset="0"/>
                <a:cs typeface="Arial" pitchFamily="34" charset="0"/>
              </a:rPr>
              <a:t>Photo by David Paul Ohmer - Creative Commons Attribution License  http://www.flickr.com/photos/50965924@N00</a:t>
            </a:r>
            <a:endParaRPr lang="en-US" sz="800" dirty="0"/>
          </a:p>
        </p:txBody>
      </p:sp>
      <p:sp>
        <p:nvSpPr>
          <p:cNvPr id="4" name="Object 3"/>
          <p:cNvSpPr txBox="1"/>
          <p:nvPr/>
        </p:nvSpPr>
        <p:spPr>
          <a:xfrm>
            <a:off x="7589520" y="6652260"/>
            <a:ext cx="2819400" cy="369332"/>
          </a:xfrm>
          <a:prstGeom prst="rect">
            <a:avLst/>
          </a:prstGeom>
          <a:noFill/>
        </p:spPr>
        <p:txBody>
          <a:bodyPr wrap="square" rtlCol="0"/>
          <a:lstStyle/>
          <a:p>
            <a:r>
              <a:rPr lang="en-US" sz="800" dirty="0" smtClean="0">
                <a:solidFill>
                  <a:srgbClr val="FFFFFF"/>
                </a:solidFill>
                <a:latin typeface="Arial" pitchFamily="34" charset="0"/>
                <a:cs typeface="Arial" pitchFamily="34" charset="0"/>
              </a:rPr>
              <a:t>Created with Haiku Deck</a:t>
            </a:r>
            <a:endParaRPr lang="en-US" sz="800" dirty="0"/>
          </a:p>
        </p:txBody>
      </p:sp>
      <p:pic>
        <p:nvPicPr>
          <p:cNvPr id="5" name="Object 4"/>
          <p:cNvPicPr>
            <a:picLocks noChangeAspect="1"/>
          </p:cNvPicPr>
          <p:nvPr/>
        </p:nvPicPr>
        <p:blipFill>
          <a:blip r:embed="rId3" cstate="print"/>
          <a:stretch>
            <a:fillRect/>
          </a:stretch>
        </p:blipFill>
        <p:spPr>
          <a:xfrm>
            <a:off x="91440" y="6652260"/>
            <a:ext cx="200000" cy="200000"/>
          </a:xfrm>
          <a:prstGeom prst="rect">
            <a:avLst/>
          </a:prstGeom>
        </p:spPr>
      </p:pic>
      <p:sp>
        <p:nvSpPr>
          <p:cNvPr id="6" name="Object 5"/>
          <p:cNvSpPr txBox="1"/>
          <p:nvPr/>
        </p:nvSpPr>
        <p:spPr>
          <a:xfrm>
            <a:off x="0" y="6652260"/>
            <a:ext cx="9144000" cy="205740"/>
          </a:xfrm>
          <a:prstGeom prst="rect">
            <a:avLst/>
          </a:prstGeom>
          <a:solidFill>
            <a:srgbClr val="000000">
              <a:alpha val="50000"/>
            </a:srgbClr>
          </a:solidFill>
        </p:spPr>
      </p:sp>
      <p:sp>
        <p:nvSpPr>
          <p:cNvPr id="7" name="Titel 1"/>
          <p:cNvSpPr>
            <a:spLocks noGrp="1"/>
          </p:cNvSpPr>
          <p:nvPr>
            <p:ph type="ctrTitle"/>
          </p:nvPr>
        </p:nvSpPr>
        <p:spPr>
          <a:xfrm>
            <a:off x="592709" y="-4557"/>
            <a:ext cx="8146097" cy="4650366"/>
          </a:xfrm>
        </p:spPr>
        <p:txBody>
          <a:bodyPr>
            <a:noAutofit/>
          </a:bodyPr>
          <a:lstStyle/>
          <a:p>
            <a:pPr algn="l"/>
            <a:r>
              <a:rPr lang="de-DE" sz="4000" dirty="0" err="1">
                <a:solidFill>
                  <a:srgbClr val="FFFFFF"/>
                </a:solidFill>
              </a:rPr>
              <a:t>How</a:t>
            </a:r>
            <a:r>
              <a:rPr lang="de-DE" sz="4000" dirty="0">
                <a:solidFill>
                  <a:srgbClr val="FFFFFF"/>
                </a:solidFill>
              </a:rPr>
              <a:t> </a:t>
            </a:r>
            <a:r>
              <a:rPr lang="de-DE" sz="4000" dirty="0" err="1">
                <a:solidFill>
                  <a:srgbClr val="FFFFFF"/>
                </a:solidFill>
              </a:rPr>
              <a:t>much</a:t>
            </a:r>
            <a:r>
              <a:rPr lang="de-DE" sz="4000" dirty="0">
                <a:solidFill>
                  <a:srgbClr val="FFFFFF"/>
                </a:solidFill>
              </a:rPr>
              <a:t> </a:t>
            </a:r>
            <a:r>
              <a:rPr lang="de-DE" sz="4000" dirty="0" err="1">
                <a:solidFill>
                  <a:srgbClr val="FFFFFF"/>
                </a:solidFill>
              </a:rPr>
              <a:t>energy</a:t>
            </a:r>
            <a:r>
              <a:rPr lang="de-DE" sz="4000" dirty="0">
                <a:solidFill>
                  <a:srgbClr val="FFFFFF"/>
                </a:solidFill>
              </a:rPr>
              <a:t> do </a:t>
            </a:r>
            <a:r>
              <a:rPr lang="de-DE" sz="4000" dirty="0" err="1">
                <a:solidFill>
                  <a:srgbClr val="FFFFFF"/>
                </a:solidFill>
              </a:rPr>
              <a:t>you</a:t>
            </a:r>
            <a:r>
              <a:rPr lang="de-DE" sz="4000" dirty="0">
                <a:solidFill>
                  <a:srgbClr val="FFFFFF"/>
                </a:solidFill>
              </a:rPr>
              <a:t> </a:t>
            </a:r>
            <a:r>
              <a:rPr lang="de-DE" sz="4000" dirty="0" err="1">
                <a:solidFill>
                  <a:srgbClr val="FFFFFF"/>
                </a:solidFill>
              </a:rPr>
              <a:t>use</a:t>
            </a:r>
            <a:r>
              <a:rPr lang="de-DE" sz="4000" dirty="0">
                <a:solidFill>
                  <a:srgbClr val="FFFFFF"/>
                </a:solidFill>
              </a:rPr>
              <a:t> </a:t>
            </a:r>
            <a:r>
              <a:rPr lang="de-DE" sz="4000" dirty="0" err="1">
                <a:solidFill>
                  <a:srgbClr val="FFFFFF"/>
                </a:solidFill>
              </a:rPr>
              <a:t>to</a:t>
            </a:r>
            <a:r>
              <a:rPr lang="de-DE" sz="4000" dirty="0">
                <a:solidFill>
                  <a:srgbClr val="FFFFFF"/>
                </a:solidFill>
              </a:rPr>
              <a:t/>
            </a:r>
            <a:br>
              <a:rPr lang="de-DE" sz="4000" dirty="0">
                <a:solidFill>
                  <a:srgbClr val="FFFFFF"/>
                </a:solidFill>
              </a:rPr>
            </a:br>
            <a:r>
              <a:rPr lang="de-DE" sz="3600" dirty="0" smtClean="0">
                <a:solidFill>
                  <a:srgbClr val="FFFFFF"/>
                </a:solidFill>
              </a:rPr>
              <a:t/>
            </a:r>
            <a:br>
              <a:rPr lang="de-DE" sz="3600" dirty="0" smtClean="0">
                <a:solidFill>
                  <a:srgbClr val="FFFFFF"/>
                </a:solidFill>
              </a:rPr>
            </a:br>
            <a:r>
              <a:rPr lang="de-DE" sz="3600" dirty="0" smtClean="0">
                <a:solidFill>
                  <a:srgbClr val="FFFFFF"/>
                </a:solidFill>
              </a:rPr>
              <a:t>.</a:t>
            </a:r>
            <a:r>
              <a:rPr lang="de-DE" sz="3600" dirty="0">
                <a:solidFill>
                  <a:srgbClr val="FFFFFF"/>
                </a:solidFill>
              </a:rPr>
              <a:t>.. </a:t>
            </a:r>
            <a:r>
              <a:rPr lang="de-DE" sz="3600" dirty="0" err="1">
                <a:solidFill>
                  <a:srgbClr val="FFFFFF"/>
                </a:solidFill>
              </a:rPr>
              <a:t>Make</a:t>
            </a:r>
            <a:r>
              <a:rPr lang="de-DE" sz="3600" dirty="0">
                <a:solidFill>
                  <a:srgbClr val="FFFFFF"/>
                </a:solidFill>
              </a:rPr>
              <a:t> </a:t>
            </a:r>
            <a:r>
              <a:rPr lang="de-DE" sz="3600" dirty="0" err="1">
                <a:solidFill>
                  <a:srgbClr val="FFFFFF"/>
                </a:solidFill>
              </a:rPr>
              <a:t>sure</a:t>
            </a:r>
            <a:r>
              <a:rPr lang="de-DE" sz="3600" dirty="0">
                <a:solidFill>
                  <a:srgbClr val="FFFFFF"/>
                </a:solidFill>
              </a:rPr>
              <a:t> </a:t>
            </a:r>
            <a:r>
              <a:rPr lang="de-DE" sz="3600" dirty="0" err="1">
                <a:solidFill>
                  <a:srgbClr val="FFFFFF"/>
                </a:solidFill>
              </a:rPr>
              <a:t>you</a:t>
            </a:r>
            <a:r>
              <a:rPr lang="de-DE" sz="3600" dirty="0">
                <a:solidFill>
                  <a:srgbClr val="FFFFFF"/>
                </a:solidFill>
              </a:rPr>
              <a:t> </a:t>
            </a:r>
            <a:r>
              <a:rPr lang="de-DE" sz="3600" dirty="0" err="1">
                <a:solidFill>
                  <a:srgbClr val="FFFFFF"/>
                </a:solidFill>
              </a:rPr>
              <a:t>look</a:t>
            </a:r>
            <a:r>
              <a:rPr lang="de-DE" sz="3600" dirty="0">
                <a:solidFill>
                  <a:srgbClr val="FFFFFF"/>
                </a:solidFill>
              </a:rPr>
              <a:t> </a:t>
            </a:r>
            <a:r>
              <a:rPr lang="de-DE" sz="3600" dirty="0" err="1">
                <a:solidFill>
                  <a:srgbClr val="FFFFFF"/>
                </a:solidFill>
              </a:rPr>
              <a:t>good</a:t>
            </a:r>
            <a:r>
              <a:rPr lang="de-DE" sz="3600" dirty="0" smtClean="0">
                <a:solidFill>
                  <a:srgbClr val="FFFFFF"/>
                </a:solidFill>
              </a:rPr>
              <a:t>?</a:t>
            </a:r>
            <a:br>
              <a:rPr lang="de-DE" sz="3600" dirty="0" smtClean="0">
                <a:solidFill>
                  <a:srgbClr val="FFFFFF"/>
                </a:solidFill>
              </a:rPr>
            </a:br>
            <a:r>
              <a:rPr lang="de-DE" sz="3600" dirty="0" smtClean="0">
                <a:solidFill>
                  <a:srgbClr val="FFFFFF"/>
                </a:solidFill>
              </a:rPr>
              <a:t>.</a:t>
            </a:r>
            <a:r>
              <a:rPr lang="de-DE" sz="3600" dirty="0">
                <a:solidFill>
                  <a:srgbClr val="FFFFFF"/>
                </a:solidFill>
              </a:rPr>
              <a:t>.. </a:t>
            </a:r>
            <a:r>
              <a:rPr lang="de-DE" sz="3600" dirty="0" err="1">
                <a:solidFill>
                  <a:srgbClr val="FFFFFF"/>
                </a:solidFill>
              </a:rPr>
              <a:t>Ensure</a:t>
            </a:r>
            <a:r>
              <a:rPr lang="de-DE" sz="3600" dirty="0">
                <a:solidFill>
                  <a:srgbClr val="FFFFFF"/>
                </a:solidFill>
              </a:rPr>
              <a:t> </a:t>
            </a:r>
            <a:r>
              <a:rPr lang="de-DE" sz="3600" dirty="0" err="1">
                <a:solidFill>
                  <a:srgbClr val="FFFFFF"/>
                </a:solidFill>
              </a:rPr>
              <a:t>it‘s</a:t>
            </a:r>
            <a:r>
              <a:rPr lang="de-DE" sz="3600" dirty="0">
                <a:solidFill>
                  <a:srgbClr val="FFFFFF"/>
                </a:solidFill>
              </a:rPr>
              <a:t> not </a:t>
            </a:r>
            <a:r>
              <a:rPr lang="de-DE" sz="3600" dirty="0" err="1">
                <a:solidFill>
                  <a:srgbClr val="FFFFFF"/>
                </a:solidFill>
              </a:rPr>
              <a:t>your</a:t>
            </a:r>
            <a:r>
              <a:rPr lang="de-DE" sz="3600" dirty="0">
                <a:solidFill>
                  <a:srgbClr val="FFFFFF"/>
                </a:solidFill>
              </a:rPr>
              <a:t> fault</a:t>
            </a:r>
            <a:r>
              <a:rPr lang="de-DE" sz="3600" dirty="0" smtClean="0">
                <a:solidFill>
                  <a:srgbClr val="FFFFFF"/>
                </a:solidFill>
              </a:rPr>
              <a:t>?</a:t>
            </a:r>
            <a:br>
              <a:rPr lang="de-DE" sz="3600" dirty="0" smtClean="0">
                <a:solidFill>
                  <a:srgbClr val="FFFFFF"/>
                </a:solidFill>
              </a:rPr>
            </a:br>
            <a:r>
              <a:rPr lang="de-DE" sz="3600" dirty="0" smtClean="0">
                <a:solidFill>
                  <a:srgbClr val="FFFFFF"/>
                </a:solidFill>
              </a:rPr>
              <a:t>.</a:t>
            </a:r>
            <a:r>
              <a:rPr lang="de-DE" sz="3600" dirty="0">
                <a:solidFill>
                  <a:srgbClr val="FFFFFF"/>
                </a:solidFill>
              </a:rPr>
              <a:t>.. </a:t>
            </a:r>
            <a:r>
              <a:rPr lang="de-DE" sz="3600" dirty="0" err="1">
                <a:solidFill>
                  <a:srgbClr val="FFFFFF"/>
                </a:solidFill>
              </a:rPr>
              <a:t>Bend</a:t>
            </a:r>
            <a:r>
              <a:rPr lang="de-DE" sz="3600" dirty="0">
                <a:solidFill>
                  <a:srgbClr val="FFFFFF"/>
                </a:solidFill>
              </a:rPr>
              <a:t> </a:t>
            </a:r>
            <a:r>
              <a:rPr lang="de-DE" sz="3600" dirty="0" err="1">
                <a:solidFill>
                  <a:srgbClr val="FFFFFF"/>
                </a:solidFill>
              </a:rPr>
              <a:t>data</a:t>
            </a:r>
            <a:r>
              <a:rPr lang="de-DE" sz="3600" dirty="0">
                <a:solidFill>
                  <a:srgbClr val="FFFFFF"/>
                </a:solidFill>
              </a:rPr>
              <a:t> </a:t>
            </a:r>
            <a:r>
              <a:rPr lang="de-DE" sz="3600" dirty="0" err="1">
                <a:solidFill>
                  <a:srgbClr val="FFFFFF"/>
                </a:solidFill>
              </a:rPr>
              <a:t>to</a:t>
            </a:r>
            <a:r>
              <a:rPr lang="de-DE" sz="3600" dirty="0">
                <a:solidFill>
                  <a:srgbClr val="FFFFFF"/>
                </a:solidFill>
              </a:rPr>
              <a:t> fit </a:t>
            </a:r>
            <a:r>
              <a:rPr lang="de-DE" sz="3600" dirty="0" err="1">
                <a:solidFill>
                  <a:srgbClr val="FFFFFF"/>
                </a:solidFill>
              </a:rPr>
              <a:t>expectations</a:t>
            </a:r>
            <a:r>
              <a:rPr lang="de-DE" sz="3600" dirty="0" smtClean="0">
                <a:solidFill>
                  <a:srgbClr val="FFFFFF"/>
                </a:solidFill>
              </a:rPr>
              <a:t>?</a:t>
            </a:r>
            <a:br>
              <a:rPr lang="de-DE" sz="3600" dirty="0" smtClean="0">
                <a:solidFill>
                  <a:srgbClr val="FFFFFF"/>
                </a:solidFill>
              </a:rPr>
            </a:br>
            <a:r>
              <a:rPr lang="de-DE" sz="3600" dirty="0" smtClean="0">
                <a:solidFill>
                  <a:srgbClr val="FFFFFF"/>
                </a:solidFill>
              </a:rPr>
              <a:t>.</a:t>
            </a:r>
            <a:r>
              <a:rPr lang="de-DE" sz="3600" dirty="0">
                <a:solidFill>
                  <a:srgbClr val="FFFFFF"/>
                </a:solidFill>
              </a:rPr>
              <a:t>.. Cover </a:t>
            </a:r>
            <a:r>
              <a:rPr lang="de-DE" sz="3600" dirty="0" err="1">
                <a:solidFill>
                  <a:srgbClr val="FFFFFF"/>
                </a:solidFill>
              </a:rPr>
              <a:t>up</a:t>
            </a:r>
            <a:r>
              <a:rPr lang="de-DE" sz="3600" dirty="0">
                <a:solidFill>
                  <a:srgbClr val="FFFFFF"/>
                </a:solidFill>
              </a:rPr>
              <a:t> </a:t>
            </a:r>
            <a:r>
              <a:rPr lang="de-DE" sz="3600" dirty="0" err="1">
                <a:solidFill>
                  <a:srgbClr val="FFFFFF"/>
                </a:solidFill>
              </a:rPr>
              <a:t>bad</a:t>
            </a:r>
            <a:r>
              <a:rPr lang="de-DE" sz="3600" dirty="0">
                <a:solidFill>
                  <a:srgbClr val="FFFFFF"/>
                </a:solidFill>
              </a:rPr>
              <a:t> </a:t>
            </a:r>
            <a:r>
              <a:rPr lang="de-DE" sz="3600" dirty="0" err="1">
                <a:solidFill>
                  <a:srgbClr val="FFFFFF"/>
                </a:solidFill>
              </a:rPr>
              <a:t>news</a:t>
            </a:r>
            <a:r>
              <a:rPr lang="de-DE" sz="3600" dirty="0" smtClean="0">
                <a:solidFill>
                  <a:srgbClr val="FFFFFF"/>
                </a:solidFill>
              </a:rPr>
              <a:t>?</a:t>
            </a:r>
            <a:br>
              <a:rPr lang="de-DE" sz="3600" dirty="0" smtClean="0">
                <a:solidFill>
                  <a:srgbClr val="FFFFFF"/>
                </a:solidFill>
              </a:rPr>
            </a:br>
            <a:r>
              <a:rPr lang="de-DE" sz="3600" dirty="0" smtClean="0">
                <a:solidFill>
                  <a:srgbClr val="FFFFFF"/>
                </a:solidFill>
              </a:rPr>
              <a:t>.</a:t>
            </a:r>
            <a:r>
              <a:rPr lang="de-DE" sz="3600" dirty="0">
                <a:solidFill>
                  <a:srgbClr val="FFFFFF"/>
                </a:solidFill>
              </a:rPr>
              <a:t>.. Cover </a:t>
            </a:r>
            <a:r>
              <a:rPr lang="de-DE" sz="3600" dirty="0" err="1">
                <a:solidFill>
                  <a:srgbClr val="FFFFFF"/>
                </a:solidFill>
              </a:rPr>
              <a:t>thine</a:t>
            </a:r>
            <a:r>
              <a:rPr lang="de-DE" sz="3600" dirty="0">
                <a:solidFill>
                  <a:srgbClr val="FFFFFF"/>
                </a:solidFill>
              </a:rPr>
              <a:t> </a:t>
            </a:r>
            <a:r>
              <a:rPr lang="de-DE" sz="3600" dirty="0" err="1">
                <a:solidFill>
                  <a:srgbClr val="FFFFFF"/>
                </a:solidFill>
              </a:rPr>
              <a:t>arse</a:t>
            </a:r>
            <a:r>
              <a:rPr lang="de-DE" sz="3600" dirty="0" smtClean="0">
                <a:solidFill>
                  <a:srgbClr val="FFFFFF"/>
                </a:solidFill>
              </a:rPr>
              <a:t>?</a:t>
            </a:r>
            <a:endParaRPr lang="en-GB" sz="3600" dirty="0">
              <a:solidFill>
                <a:srgbClr val="FFFFFF"/>
              </a:solidFill>
            </a:endParaRPr>
          </a:p>
        </p:txBody>
      </p:sp>
    </p:spTree>
    <p:extLst>
      <p:ext uri="{BB962C8B-B14F-4D97-AF65-F5344CB8AC3E}">
        <p14:creationId xmlns:p14="http://schemas.microsoft.com/office/powerpoint/2010/main" val="23757186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652260"/>
            <a:ext cx="8686800" cy="369332"/>
          </a:xfrm>
          <a:prstGeom prst="rect">
            <a:avLst/>
          </a:prstGeom>
          <a:noFill/>
        </p:spPr>
        <p:txBody>
          <a:bodyPr wrap="square" rtlCol="0"/>
          <a:lstStyle/>
          <a:p>
            <a:r>
              <a:rPr lang="en-US" sz="800" dirty="0" smtClean="0">
                <a:solidFill>
                  <a:srgbClr val="FFFFFF"/>
                </a:solidFill>
                <a:latin typeface="Arial" pitchFamily="34" charset="0"/>
                <a:cs typeface="Arial" pitchFamily="34" charset="0"/>
              </a:rPr>
              <a:t>Photo by pasukaru76 - Creative Commons Attribution License  http://www.flickr.com/photos/38451115@N04</a:t>
            </a:r>
            <a:endParaRPr lang="en-US" sz="800" dirty="0"/>
          </a:p>
        </p:txBody>
      </p:sp>
      <p:sp>
        <p:nvSpPr>
          <p:cNvPr id="4" name="Object 3"/>
          <p:cNvSpPr txBox="1"/>
          <p:nvPr/>
        </p:nvSpPr>
        <p:spPr>
          <a:xfrm>
            <a:off x="7589520" y="6652260"/>
            <a:ext cx="2819400" cy="369332"/>
          </a:xfrm>
          <a:prstGeom prst="rect">
            <a:avLst/>
          </a:prstGeom>
          <a:noFill/>
        </p:spPr>
        <p:txBody>
          <a:bodyPr wrap="square" rtlCol="0"/>
          <a:lstStyle/>
          <a:p>
            <a:r>
              <a:rPr lang="en-US" sz="800" dirty="0" smtClean="0">
                <a:solidFill>
                  <a:srgbClr val="FFFFFF"/>
                </a:solidFill>
                <a:latin typeface="Arial" pitchFamily="34" charset="0"/>
                <a:cs typeface="Arial" pitchFamily="34" charset="0"/>
              </a:rPr>
              <a:t>Created with Haiku Deck</a:t>
            </a:r>
            <a:endParaRPr lang="en-US" sz="800" dirty="0"/>
          </a:p>
        </p:txBody>
      </p:sp>
      <p:pic>
        <p:nvPicPr>
          <p:cNvPr id="5" name="Object 4"/>
          <p:cNvPicPr>
            <a:picLocks noChangeAspect="1"/>
          </p:cNvPicPr>
          <p:nvPr/>
        </p:nvPicPr>
        <p:blipFill>
          <a:blip r:embed="rId4" cstate="print"/>
          <a:stretch>
            <a:fillRect/>
          </a:stretch>
        </p:blipFill>
        <p:spPr>
          <a:xfrm>
            <a:off x="91440" y="6652260"/>
            <a:ext cx="200000" cy="200000"/>
          </a:xfrm>
          <a:prstGeom prst="rect">
            <a:avLst/>
          </a:prstGeom>
        </p:spPr>
      </p:pic>
      <p:sp>
        <p:nvSpPr>
          <p:cNvPr id="6" name="Object 5"/>
          <p:cNvSpPr txBox="1"/>
          <p:nvPr/>
        </p:nvSpPr>
        <p:spPr>
          <a:xfrm>
            <a:off x="0" y="6652260"/>
            <a:ext cx="9144000" cy="205740"/>
          </a:xfrm>
          <a:prstGeom prst="rect">
            <a:avLst/>
          </a:prstGeom>
          <a:solidFill>
            <a:srgbClr val="000000">
              <a:alpha val="50000"/>
            </a:srgbClr>
          </a:solidFill>
        </p:spPr>
      </p:sp>
      <p:sp>
        <p:nvSpPr>
          <p:cNvPr id="7" name="Titel 1"/>
          <p:cNvSpPr>
            <a:spLocks noGrp="1"/>
          </p:cNvSpPr>
          <p:nvPr>
            <p:ph type="ctrTitle"/>
          </p:nvPr>
        </p:nvSpPr>
        <p:spPr>
          <a:xfrm>
            <a:off x="91440" y="5075752"/>
            <a:ext cx="5042034" cy="1470025"/>
          </a:xfrm>
        </p:spPr>
        <p:txBody>
          <a:bodyPr>
            <a:normAutofit/>
          </a:bodyPr>
          <a:lstStyle/>
          <a:p>
            <a:r>
              <a:rPr lang="en-GB" sz="8000" dirty="0" smtClean="0">
                <a:solidFill>
                  <a:schemeClr val="bg1"/>
                </a:solidFill>
                <a:latin typeface="American Typewriter"/>
                <a:cs typeface="American Typewriter"/>
              </a:rPr>
              <a:t>CHOICE</a:t>
            </a:r>
            <a:endParaRPr lang="en-GB" sz="8000" dirty="0">
              <a:solidFill>
                <a:schemeClr val="bg1"/>
              </a:solidFill>
              <a:latin typeface="American Typewriter"/>
              <a:cs typeface="American Typewriter"/>
            </a:endParaRPr>
          </a:p>
        </p:txBody>
      </p:sp>
    </p:spTree>
    <p:extLst>
      <p:ext uri="{BB962C8B-B14F-4D97-AF65-F5344CB8AC3E}">
        <p14:creationId xmlns:p14="http://schemas.microsoft.com/office/powerpoint/2010/main" val="417599880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2"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lstStyle/>
          <a:p>
            <a:r>
              <a:rPr lang="en-US" sz="900" dirty="0" smtClean="0">
                <a:solidFill>
                  <a:srgbClr val="FFFFFF"/>
                </a:solidFill>
              </a:rPr>
              <a:t>Photo by Matthias Rhomberg - Creative Commons Attribution License  http://www.flickr.com/photos/33772123@N03</a:t>
            </a:r>
            <a:endParaRPr lang="en-US" sz="900" dirty="0"/>
          </a:p>
        </p:txBody>
      </p:sp>
      <p:sp>
        <p:nvSpPr>
          <p:cNvPr id="4" name="Object 3"/>
          <p:cNvSpPr txBox="1"/>
          <p:nvPr/>
        </p:nvSpPr>
        <p:spPr>
          <a:xfrm>
            <a:off x="7589520" y="6583680"/>
            <a:ext cx="2819400" cy="369332"/>
          </a:xfrm>
          <a:prstGeom prst="rect">
            <a:avLst/>
          </a:prstGeom>
          <a:noFill/>
        </p:spPr>
        <p:txBody>
          <a:bodyPr wrap="square" rtlCol="0"/>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3"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
        <p:nvSpPr>
          <p:cNvPr id="8" name="Titel 7"/>
          <p:cNvSpPr>
            <a:spLocks noGrp="1"/>
          </p:cNvSpPr>
          <p:nvPr>
            <p:ph type="ctrTitle"/>
          </p:nvPr>
        </p:nvSpPr>
        <p:spPr/>
        <p:txBody>
          <a:bodyPr/>
          <a:lstStyle/>
          <a:p>
            <a:endParaRPr lang="de-DE"/>
          </a:p>
        </p:txBody>
      </p:sp>
    </p:spTree>
    <p:extLst>
      <p:ext uri="{BB962C8B-B14F-4D97-AF65-F5344CB8AC3E}">
        <p14:creationId xmlns:p14="http://schemas.microsoft.com/office/powerpoint/2010/main" val="182454391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2"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lstStyle/>
          <a:p>
            <a:r>
              <a:rPr lang="en-GB" sz="900" smtClean="0">
                <a:solidFill>
                  <a:srgbClr val="FFFFFF"/>
                </a:solidFill>
              </a:rPr>
              <a:t>Photo by marsmet531 - Creative Commons Attribution-NonCommercial-ShareAlike License  http://www.flickr.com/photos/87764589@N07</a:t>
            </a:r>
            <a:endParaRPr lang="en-GB" sz="900"/>
          </a:p>
        </p:txBody>
      </p:sp>
      <p:sp>
        <p:nvSpPr>
          <p:cNvPr id="4" name="Object 3"/>
          <p:cNvSpPr txBox="1"/>
          <p:nvPr/>
        </p:nvSpPr>
        <p:spPr>
          <a:xfrm>
            <a:off x="7589520" y="6583680"/>
            <a:ext cx="2819400" cy="369332"/>
          </a:xfrm>
          <a:prstGeom prst="rect">
            <a:avLst/>
          </a:prstGeom>
          <a:noFill/>
        </p:spPr>
        <p:txBody>
          <a:bodyPr wrap="square" rtlCol="0"/>
          <a:lstStyle/>
          <a:p>
            <a:r>
              <a:rPr lang="en-GB" sz="900" smtClean="0">
                <a:solidFill>
                  <a:srgbClr val="FFFFFF"/>
                </a:solidFill>
              </a:rPr>
              <a:t>Created with Haiku Deck</a:t>
            </a:r>
            <a:endParaRPr lang="en-GB" sz="900"/>
          </a:p>
        </p:txBody>
      </p:sp>
      <p:pic>
        <p:nvPicPr>
          <p:cNvPr id="5" name="Object 4"/>
          <p:cNvPicPr>
            <a:picLocks noChangeAspect="1"/>
          </p:cNvPicPr>
          <p:nvPr/>
        </p:nvPicPr>
        <p:blipFill>
          <a:blip r:embed="rId3"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Tree>
    <p:extLst>
      <p:ext uri="{BB962C8B-B14F-4D97-AF65-F5344CB8AC3E}">
        <p14:creationId xmlns:p14="http://schemas.microsoft.com/office/powerpoint/2010/main" val="372003998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2"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lstStyle/>
          <a:p>
            <a:r>
              <a:rPr lang="en-US" sz="900" dirty="0" smtClean="0">
                <a:solidFill>
                  <a:srgbClr val="FFFFFF"/>
                </a:solidFill>
              </a:rPr>
              <a:t>Photo by natalia love - Creative Commons Attribution-NonCommercial License  http://www.flickr.com/photos/87718749@N00</a:t>
            </a:r>
            <a:endParaRPr lang="en-US" sz="900" dirty="0"/>
          </a:p>
        </p:txBody>
      </p:sp>
      <p:sp>
        <p:nvSpPr>
          <p:cNvPr id="4" name="Object 3"/>
          <p:cNvSpPr txBox="1"/>
          <p:nvPr/>
        </p:nvSpPr>
        <p:spPr>
          <a:xfrm>
            <a:off x="7589520" y="6583680"/>
            <a:ext cx="2819400" cy="369332"/>
          </a:xfrm>
          <a:prstGeom prst="rect">
            <a:avLst/>
          </a:prstGeom>
          <a:noFill/>
        </p:spPr>
        <p:txBody>
          <a:bodyPr wrap="square" rtlCol="0"/>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3"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Tree>
    <p:extLst>
      <p:ext uri="{BB962C8B-B14F-4D97-AF65-F5344CB8AC3E}">
        <p14:creationId xmlns:p14="http://schemas.microsoft.com/office/powerpoint/2010/main" val="334909791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2"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lstStyle/>
          <a:p>
            <a:r>
              <a:rPr lang="en-US" sz="900" dirty="0" smtClean="0">
                <a:solidFill>
                  <a:srgbClr val="FFFFFF"/>
                </a:solidFill>
              </a:rPr>
              <a:t>Photo by Stoic Meditation - Creative Commons Attribution-NonCommercial-ShareAlike License  http://www.flickr.com/photos/63463553@N07</a:t>
            </a:r>
            <a:endParaRPr lang="en-US" sz="900" dirty="0"/>
          </a:p>
        </p:txBody>
      </p:sp>
      <p:sp>
        <p:nvSpPr>
          <p:cNvPr id="4" name="Object 3"/>
          <p:cNvSpPr txBox="1"/>
          <p:nvPr/>
        </p:nvSpPr>
        <p:spPr>
          <a:xfrm>
            <a:off x="7589520" y="6583680"/>
            <a:ext cx="2819400" cy="369332"/>
          </a:xfrm>
          <a:prstGeom prst="rect">
            <a:avLst/>
          </a:prstGeom>
          <a:noFill/>
        </p:spPr>
        <p:txBody>
          <a:bodyPr wrap="square" rtlCol="0"/>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3"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Tree>
    <p:extLst>
      <p:ext uri="{BB962C8B-B14F-4D97-AF65-F5344CB8AC3E}">
        <p14:creationId xmlns:p14="http://schemas.microsoft.com/office/powerpoint/2010/main" val="223362726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2"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lstStyle/>
          <a:p>
            <a:r>
              <a:rPr lang="en-US" sz="900" dirty="0" smtClean="0">
                <a:solidFill>
                  <a:srgbClr val="FFFFFF"/>
                </a:solidFill>
              </a:rPr>
              <a:t>Photo by hynkle - Creative Commons Attribution-NonCommercial-ShareAlike License  http://www.flickr.com/photos/93352468@N00</a:t>
            </a:r>
            <a:endParaRPr lang="en-US" sz="900" dirty="0"/>
          </a:p>
        </p:txBody>
      </p:sp>
      <p:sp>
        <p:nvSpPr>
          <p:cNvPr id="4" name="Object 3"/>
          <p:cNvSpPr txBox="1"/>
          <p:nvPr/>
        </p:nvSpPr>
        <p:spPr>
          <a:xfrm>
            <a:off x="7589520" y="6583680"/>
            <a:ext cx="2819400" cy="369332"/>
          </a:xfrm>
          <a:prstGeom prst="rect">
            <a:avLst/>
          </a:prstGeom>
          <a:noFill/>
        </p:spPr>
        <p:txBody>
          <a:bodyPr wrap="square" rtlCol="0"/>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3"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Tree>
    <p:extLst>
      <p:ext uri="{BB962C8B-B14F-4D97-AF65-F5344CB8AC3E}">
        <p14:creationId xmlns:p14="http://schemas.microsoft.com/office/powerpoint/2010/main" val="424058725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2"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lstStyle/>
          <a:p>
            <a:r>
              <a:rPr lang="en-US" sz="900" dirty="0" smtClean="0">
                <a:solidFill>
                  <a:srgbClr val="FFFFFF"/>
                </a:solidFill>
              </a:rPr>
              <a:t>Photo by erin leigh mcconnell - Creative Commons Attribution License  http://www.flickr.com/photos/59521823@N00</a:t>
            </a:r>
            <a:endParaRPr lang="en-US" sz="900" dirty="0"/>
          </a:p>
        </p:txBody>
      </p:sp>
      <p:sp>
        <p:nvSpPr>
          <p:cNvPr id="4" name="Object 3"/>
          <p:cNvSpPr txBox="1"/>
          <p:nvPr/>
        </p:nvSpPr>
        <p:spPr>
          <a:xfrm>
            <a:off x="7589520" y="6583680"/>
            <a:ext cx="2819400" cy="369332"/>
          </a:xfrm>
          <a:prstGeom prst="rect">
            <a:avLst/>
          </a:prstGeom>
          <a:noFill/>
        </p:spPr>
        <p:txBody>
          <a:bodyPr wrap="square" rtlCol="0"/>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3"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
        <p:nvSpPr>
          <p:cNvPr id="7" name="Titel 1"/>
          <p:cNvSpPr>
            <a:spLocks noGrp="1"/>
          </p:cNvSpPr>
          <p:nvPr>
            <p:ph type="ctrTitle"/>
          </p:nvPr>
        </p:nvSpPr>
        <p:spPr>
          <a:xfrm>
            <a:off x="474828" y="0"/>
            <a:ext cx="8686800" cy="1470025"/>
          </a:xfrm>
          <a:solidFill>
            <a:schemeClr val="tx1">
              <a:lumMod val="50000"/>
              <a:lumOff val="50000"/>
              <a:alpha val="58000"/>
            </a:schemeClr>
          </a:solidFill>
        </p:spPr>
        <p:txBody>
          <a:bodyPr>
            <a:normAutofit fontScale="90000"/>
          </a:bodyPr>
          <a:lstStyle/>
          <a:p>
            <a:r>
              <a:rPr lang="en-GB" sz="8000" dirty="0" smtClean="0">
                <a:solidFill>
                  <a:srgbClr val="000000"/>
                </a:solidFill>
                <a:latin typeface="American Typewriter"/>
                <a:cs typeface="American Typewriter"/>
              </a:rPr>
              <a:t>Let Things Emerge</a:t>
            </a:r>
            <a:endParaRPr lang="en-GB" sz="8000" dirty="0">
              <a:solidFill>
                <a:srgbClr val="000000"/>
              </a:solidFill>
              <a:latin typeface="American Typewriter"/>
              <a:cs typeface="American Typewriter"/>
            </a:endParaRPr>
          </a:p>
        </p:txBody>
      </p:sp>
    </p:spTree>
    <p:extLst>
      <p:ext uri="{BB962C8B-B14F-4D97-AF65-F5344CB8AC3E}">
        <p14:creationId xmlns:p14="http://schemas.microsoft.com/office/powerpoint/2010/main" val="17631792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2" cstate="print"/>
          <a:stretch>
            <a:fillRect/>
          </a:stretch>
        </p:blipFill>
        <p:spPr>
          <a:xfrm>
            <a:off x="0" y="0"/>
            <a:ext cx="9144000" cy="6858000"/>
          </a:xfrm>
          <a:prstGeom prst="rect">
            <a:avLst/>
          </a:prstGeom>
        </p:spPr>
      </p:pic>
      <p:sp>
        <p:nvSpPr>
          <p:cNvPr id="3" name="Object 2"/>
          <p:cNvSpPr txBox="1"/>
          <p:nvPr/>
        </p:nvSpPr>
        <p:spPr>
          <a:xfrm>
            <a:off x="274320" y="6652260"/>
            <a:ext cx="8686800" cy="369332"/>
          </a:xfrm>
          <a:prstGeom prst="rect">
            <a:avLst/>
          </a:prstGeom>
          <a:noFill/>
        </p:spPr>
        <p:txBody>
          <a:bodyPr wrap="square" rtlCol="0"/>
          <a:lstStyle/>
          <a:p>
            <a:r>
              <a:rPr lang="en-US" sz="800" dirty="0" smtClean="0">
                <a:solidFill>
                  <a:srgbClr val="FFFFFF"/>
                </a:solidFill>
                <a:latin typeface="Arial" pitchFamily="34" charset="0"/>
                <a:cs typeface="Arial" pitchFamily="34" charset="0"/>
              </a:rPr>
              <a:t>Photo by kennymatic - Creative Commons Attribution License  http://www.flickr.com/photos/99472898@N00</a:t>
            </a:r>
            <a:endParaRPr lang="en-US" sz="800" dirty="0"/>
          </a:p>
        </p:txBody>
      </p:sp>
      <p:sp>
        <p:nvSpPr>
          <p:cNvPr id="4" name="Object 3"/>
          <p:cNvSpPr txBox="1"/>
          <p:nvPr/>
        </p:nvSpPr>
        <p:spPr>
          <a:xfrm>
            <a:off x="7589520" y="6652260"/>
            <a:ext cx="2819400" cy="369332"/>
          </a:xfrm>
          <a:prstGeom prst="rect">
            <a:avLst/>
          </a:prstGeom>
          <a:noFill/>
        </p:spPr>
        <p:txBody>
          <a:bodyPr wrap="square" rtlCol="0"/>
          <a:lstStyle/>
          <a:p>
            <a:r>
              <a:rPr lang="en-US" sz="800" dirty="0" smtClean="0">
                <a:solidFill>
                  <a:srgbClr val="FFFFFF"/>
                </a:solidFill>
                <a:latin typeface="Arial" pitchFamily="34" charset="0"/>
                <a:cs typeface="Arial" pitchFamily="34" charset="0"/>
              </a:rPr>
              <a:t>Created with Haiku Deck</a:t>
            </a:r>
            <a:endParaRPr lang="en-US" sz="800" dirty="0"/>
          </a:p>
        </p:txBody>
      </p:sp>
      <p:pic>
        <p:nvPicPr>
          <p:cNvPr id="5" name="Object 4"/>
          <p:cNvPicPr>
            <a:picLocks noChangeAspect="1"/>
          </p:cNvPicPr>
          <p:nvPr/>
        </p:nvPicPr>
        <p:blipFill>
          <a:blip r:embed="rId3" cstate="print"/>
          <a:stretch>
            <a:fillRect/>
          </a:stretch>
        </p:blipFill>
        <p:spPr>
          <a:xfrm>
            <a:off x="91440" y="6652260"/>
            <a:ext cx="200000" cy="200000"/>
          </a:xfrm>
          <a:prstGeom prst="rect">
            <a:avLst/>
          </a:prstGeom>
        </p:spPr>
      </p:pic>
      <p:sp>
        <p:nvSpPr>
          <p:cNvPr id="6" name="Object 5"/>
          <p:cNvSpPr txBox="1"/>
          <p:nvPr/>
        </p:nvSpPr>
        <p:spPr>
          <a:xfrm>
            <a:off x="0" y="6652260"/>
            <a:ext cx="9144000" cy="205740"/>
          </a:xfrm>
          <a:prstGeom prst="rect">
            <a:avLst/>
          </a:prstGeom>
          <a:solidFill>
            <a:srgbClr val="000000">
              <a:alpha val="50000"/>
            </a:srgbClr>
          </a:solidFill>
        </p:spPr>
      </p:sp>
      <p:sp>
        <p:nvSpPr>
          <p:cNvPr id="8" name="Titel 1"/>
          <p:cNvSpPr>
            <a:spLocks noGrp="1"/>
          </p:cNvSpPr>
          <p:nvPr>
            <p:ph type="ctrTitle"/>
          </p:nvPr>
        </p:nvSpPr>
        <p:spPr>
          <a:xfrm>
            <a:off x="3024328" y="-1"/>
            <a:ext cx="6137299" cy="4946617"/>
          </a:xfrm>
          <a:noFill/>
        </p:spPr>
        <p:txBody>
          <a:bodyPr>
            <a:normAutofit fontScale="90000"/>
          </a:bodyPr>
          <a:lstStyle/>
          <a:p>
            <a:r>
              <a:rPr lang="en-GB" sz="8000" dirty="0">
                <a:solidFill>
                  <a:srgbClr val="000000"/>
                </a:solidFill>
              </a:rPr>
              <a:t>Trust that what can happen will </a:t>
            </a:r>
            <a:r>
              <a:rPr lang="en-GB" sz="8000" dirty="0" smtClean="0">
                <a:solidFill>
                  <a:srgbClr val="000000"/>
                </a:solidFill>
              </a:rPr>
              <a:t>happen</a:t>
            </a:r>
            <a:endParaRPr lang="en-GB" sz="8000" dirty="0">
              <a:solidFill>
                <a:srgbClr val="000000"/>
              </a:solidFill>
              <a:latin typeface="American Typewriter"/>
              <a:cs typeface="American Typewriter"/>
            </a:endParaRPr>
          </a:p>
        </p:txBody>
      </p:sp>
    </p:spTree>
    <p:extLst>
      <p:ext uri="{BB962C8B-B14F-4D97-AF65-F5344CB8AC3E}">
        <p14:creationId xmlns:p14="http://schemas.microsoft.com/office/powerpoint/2010/main" val="10204591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2"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lstStyle/>
          <a:p>
            <a:r>
              <a:rPr lang="en-US" sz="900" dirty="0" smtClean="0">
                <a:solidFill>
                  <a:srgbClr val="FFFFFF"/>
                </a:solidFill>
              </a:rPr>
              <a:t>Photo by Neal. - Creative Commons Attribution License  http://www.flickr.com/photos/31878512@N06</a:t>
            </a:r>
            <a:endParaRPr lang="en-US" sz="900" dirty="0"/>
          </a:p>
        </p:txBody>
      </p:sp>
      <p:sp>
        <p:nvSpPr>
          <p:cNvPr id="4" name="Object 3"/>
          <p:cNvSpPr txBox="1"/>
          <p:nvPr/>
        </p:nvSpPr>
        <p:spPr>
          <a:xfrm>
            <a:off x="7589520" y="6583680"/>
            <a:ext cx="2819400" cy="369332"/>
          </a:xfrm>
          <a:prstGeom prst="rect">
            <a:avLst/>
          </a:prstGeom>
          <a:noFill/>
        </p:spPr>
        <p:txBody>
          <a:bodyPr wrap="square" rtlCol="0"/>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3"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
        <p:nvSpPr>
          <p:cNvPr id="7" name="Titel 1"/>
          <p:cNvSpPr>
            <a:spLocks noGrp="1"/>
          </p:cNvSpPr>
          <p:nvPr>
            <p:ph type="ctrTitle"/>
          </p:nvPr>
        </p:nvSpPr>
        <p:spPr>
          <a:xfrm>
            <a:off x="3041038" y="1336960"/>
            <a:ext cx="6120590" cy="6149848"/>
          </a:xfrm>
          <a:noFill/>
        </p:spPr>
        <p:txBody>
          <a:bodyPr>
            <a:normAutofit fontScale="90000"/>
          </a:bodyPr>
          <a:lstStyle/>
          <a:p>
            <a:r>
              <a:rPr lang="en-GB" sz="8000" dirty="0">
                <a:solidFill>
                  <a:schemeClr val="bg1"/>
                </a:solidFill>
              </a:rPr>
              <a:t>Run experiments and celebrate failure</a:t>
            </a:r>
            <a:endParaRPr lang="en-GB" sz="8000" dirty="0">
              <a:solidFill>
                <a:schemeClr val="bg1"/>
              </a:solidFill>
            </a:endParaRPr>
          </a:p>
        </p:txBody>
      </p:sp>
    </p:spTree>
    <p:extLst>
      <p:ext uri="{BB962C8B-B14F-4D97-AF65-F5344CB8AC3E}">
        <p14:creationId xmlns:p14="http://schemas.microsoft.com/office/powerpoint/2010/main" val="20225451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2" cstate="print"/>
          <a:stretch>
            <a:fillRect/>
          </a:stretch>
        </p:blipFill>
        <p:spPr>
          <a:xfrm>
            <a:off x="0" y="0"/>
            <a:ext cx="9144000" cy="6858000"/>
          </a:xfrm>
          <a:prstGeom prst="rect">
            <a:avLst/>
          </a:prstGeom>
        </p:spPr>
      </p:pic>
    </p:spTree>
    <p:extLst>
      <p:ext uri="{BB962C8B-B14F-4D97-AF65-F5344CB8AC3E}">
        <p14:creationId xmlns:p14="http://schemas.microsoft.com/office/powerpoint/2010/main" val="1381306926"/>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2" cstate="print"/>
          <a:stretch>
            <a:fillRect/>
          </a:stretch>
        </p:blipFill>
        <p:spPr>
          <a:xfrm>
            <a:off x="0" y="0"/>
            <a:ext cx="9144000" cy="6858000"/>
          </a:xfrm>
          <a:prstGeom prst="rect">
            <a:avLst/>
          </a:prstGeom>
        </p:spPr>
      </p:pic>
      <p:sp>
        <p:nvSpPr>
          <p:cNvPr id="3" name="Object 2"/>
          <p:cNvSpPr txBox="1"/>
          <p:nvPr/>
        </p:nvSpPr>
        <p:spPr>
          <a:xfrm>
            <a:off x="274320" y="6652260"/>
            <a:ext cx="8686800" cy="369332"/>
          </a:xfrm>
          <a:prstGeom prst="rect">
            <a:avLst/>
          </a:prstGeom>
          <a:noFill/>
        </p:spPr>
        <p:txBody>
          <a:bodyPr wrap="square" rtlCol="0"/>
          <a:lstStyle/>
          <a:p>
            <a:r>
              <a:rPr lang="en-US" sz="800" dirty="0" smtClean="0">
                <a:solidFill>
                  <a:srgbClr val="FFFFFF"/>
                </a:solidFill>
                <a:latin typeface="Arial" pitchFamily="34" charset="0"/>
                <a:cs typeface="Arial" pitchFamily="34" charset="0"/>
              </a:rPr>
              <a:t>Photo by xo-mox - Creative Commons Attribution-NonCommercial-ShareAlike License  http://www.flickr.com/photos/26225637@N08</a:t>
            </a:r>
            <a:endParaRPr lang="en-US" sz="800" dirty="0"/>
          </a:p>
        </p:txBody>
      </p:sp>
      <p:sp>
        <p:nvSpPr>
          <p:cNvPr id="4" name="Object 3"/>
          <p:cNvSpPr txBox="1"/>
          <p:nvPr/>
        </p:nvSpPr>
        <p:spPr>
          <a:xfrm>
            <a:off x="7589520" y="6652260"/>
            <a:ext cx="2819400" cy="369332"/>
          </a:xfrm>
          <a:prstGeom prst="rect">
            <a:avLst/>
          </a:prstGeom>
          <a:noFill/>
        </p:spPr>
        <p:txBody>
          <a:bodyPr wrap="square" rtlCol="0"/>
          <a:lstStyle/>
          <a:p>
            <a:r>
              <a:rPr lang="en-US" sz="800" dirty="0" smtClean="0">
                <a:solidFill>
                  <a:srgbClr val="FFFFFF"/>
                </a:solidFill>
                <a:latin typeface="Arial" pitchFamily="34" charset="0"/>
                <a:cs typeface="Arial" pitchFamily="34" charset="0"/>
              </a:rPr>
              <a:t>Created with Haiku Deck</a:t>
            </a:r>
            <a:endParaRPr lang="en-US" sz="800" dirty="0"/>
          </a:p>
        </p:txBody>
      </p:sp>
      <p:pic>
        <p:nvPicPr>
          <p:cNvPr id="5" name="Object 4"/>
          <p:cNvPicPr>
            <a:picLocks noChangeAspect="1"/>
          </p:cNvPicPr>
          <p:nvPr/>
        </p:nvPicPr>
        <p:blipFill>
          <a:blip r:embed="rId3" cstate="print"/>
          <a:stretch>
            <a:fillRect/>
          </a:stretch>
        </p:blipFill>
        <p:spPr>
          <a:xfrm>
            <a:off x="91440" y="6652260"/>
            <a:ext cx="200000" cy="200000"/>
          </a:xfrm>
          <a:prstGeom prst="rect">
            <a:avLst/>
          </a:prstGeom>
        </p:spPr>
      </p:pic>
      <p:sp>
        <p:nvSpPr>
          <p:cNvPr id="6" name="Object 5"/>
          <p:cNvSpPr txBox="1"/>
          <p:nvPr/>
        </p:nvSpPr>
        <p:spPr>
          <a:xfrm>
            <a:off x="0" y="6652260"/>
            <a:ext cx="9144000" cy="205740"/>
          </a:xfrm>
          <a:prstGeom prst="rect">
            <a:avLst/>
          </a:prstGeom>
          <a:solidFill>
            <a:srgbClr val="000000">
              <a:alpha val="50000"/>
            </a:srgbClr>
          </a:solidFill>
        </p:spPr>
      </p:sp>
      <p:sp>
        <p:nvSpPr>
          <p:cNvPr id="7" name="Titel 1"/>
          <p:cNvSpPr>
            <a:spLocks noGrp="1"/>
          </p:cNvSpPr>
          <p:nvPr>
            <p:ph type="ctrTitle"/>
          </p:nvPr>
        </p:nvSpPr>
        <p:spPr>
          <a:xfrm>
            <a:off x="0" y="2584056"/>
            <a:ext cx="9143999" cy="1470025"/>
          </a:xfrm>
        </p:spPr>
        <p:txBody>
          <a:bodyPr>
            <a:normAutofit fontScale="90000"/>
          </a:bodyPr>
          <a:lstStyle/>
          <a:p>
            <a:r>
              <a:rPr lang="en-GB" sz="8000" dirty="0" smtClean="0">
                <a:latin typeface="American Typewriter"/>
                <a:cs typeface="American Typewriter"/>
              </a:rPr>
              <a:t>What are our Options?</a:t>
            </a:r>
            <a:endParaRPr lang="en-GB" sz="8000" dirty="0">
              <a:latin typeface="American Typewriter"/>
              <a:cs typeface="American Typewriter"/>
            </a:endParaRPr>
          </a:p>
        </p:txBody>
      </p:sp>
    </p:spTree>
    <p:extLst>
      <p:ext uri="{BB962C8B-B14F-4D97-AF65-F5344CB8AC3E}">
        <p14:creationId xmlns:p14="http://schemas.microsoft.com/office/powerpoint/2010/main" val="323486176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descr="image9.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34209894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2" descr="image12.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6565349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alpha val="59000"/>
          </a:schemeClr>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1233313" y="1891166"/>
            <a:ext cx="6769100" cy="3059662"/>
          </a:xfrm>
        </p:spPr>
        <p:txBody>
          <a:bodyPr>
            <a:normAutofit/>
          </a:bodyPr>
          <a:lstStyle/>
          <a:p>
            <a:r>
              <a:rPr lang="de-DE" smtClean="0"/>
              <a:t>You Deserve To Love What You Do</a:t>
            </a:r>
            <a:br>
              <a:rPr lang="de-DE" smtClean="0"/>
            </a:br>
            <a:r>
              <a:rPr lang="de-DE" smtClean="0"/>
              <a:t>And Be Loved </a:t>
            </a:r>
            <a:br>
              <a:rPr lang="de-DE" smtClean="0"/>
            </a:br>
            <a:r>
              <a:rPr lang="de-DE" smtClean="0"/>
              <a:t>For What You Do</a:t>
            </a:r>
            <a:endParaRPr lang="de-DE"/>
          </a:p>
        </p:txBody>
      </p:sp>
    </p:spTree>
    <p:extLst>
      <p:ext uri="{BB962C8B-B14F-4D97-AF65-F5344CB8AC3E}">
        <p14:creationId xmlns:p14="http://schemas.microsoft.com/office/powerpoint/2010/main" val="183741641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3" descr="image13.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76027992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lstStyle/>
          <a:p>
            <a:r>
              <a:rPr lang="en-US" sz="900" dirty="0" smtClean="0">
                <a:solidFill>
                  <a:srgbClr val="FFFFFF"/>
                </a:solidFill>
              </a:rPr>
              <a:t>Photo by ЕленАндреа - Creative Commons Attribution-ShareAlike License  http://www.flickr.com/photos/14901566@N07</a:t>
            </a:r>
            <a:endParaRPr lang="en-US" sz="900" dirty="0"/>
          </a:p>
        </p:txBody>
      </p:sp>
      <p:sp>
        <p:nvSpPr>
          <p:cNvPr id="4" name="Object 3"/>
          <p:cNvSpPr txBox="1"/>
          <p:nvPr/>
        </p:nvSpPr>
        <p:spPr>
          <a:xfrm>
            <a:off x="7589520" y="6583680"/>
            <a:ext cx="2819400" cy="369332"/>
          </a:xfrm>
          <a:prstGeom prst="rect">
            <a:avLst/>
          </a:prstGeom>
          <a:noFill/>
        </p:spPr>
        <p:txBody>
          <a:bodyPr wrap="square" rtlCol="0"/>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4"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
        <p:nvSpPr>
          <p:cNvPr id="7" name="Titel 1"/>
          <p:cNvSpPr>
            <a:spLocks noGrp="1"/>
          </p:cNvSpPr>
          <p:nvPr>
            <p:ph type="ctrTitle"/>
          </p:nvPr>
        </p:nvSpPr>
        <p:spPr>
          <a:xfrm>
            <a:off x="4341758" y="253992"/>
            <a:ext cx="4815586" cy="1470025"/>
          </a:xfrm>
        </p:spPr>
        <p:txBody>
          <a:bodyPr>
            <a:noAutofit/>
          </a:bodyPr>
          <a:lstStyle/>
          <a:p>
            <a:pPr algn="r"/>
            <a:r>
              <a:rPr lang="en-GB" sz="6000" smtClean="0">
                <a:latin typeface="American Typewriter"/>
                <a:cs typeface="American Typewriter"/>
              </a:rPr>
              <a:t>Change Your Perspective.</a:t>
            </a:r>
            <a:endParaRPr lang="en-GB" sz="6000">
              <a:latin typeface="American Typewriter"/>
              <a:cs typeface="American Typewriter"/>
            </a:endParaRPr>
          </a:p>
        </p:txBody>
      </p:sp>
    </p:spTree>
    <p:extLst>
      <p:ext uri="{BB962C8B-B14F-4D97-AF65-F5344CB8AC3E}">
        <p14:creationId xmlns:p14="http://schemas.microsoft.com/office/powerpoint/2010/main" val="92347620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4" descr="image14.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50478906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5" descr="image15.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6551035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lstStyle/>
          <a:p>
            <a:r>
              <a:rPr lang="en-US" sz="900" dirty="0" smtClean="0">
                <a:solidFill>
                  <a:srgbClr val="FFFFFF"/>
                </a:solidFill>
              </a:rPr>
              <a:t>Photo by swan-t - Creative Commons Attribution-NonCommercial License  http://www.flickr.com/photos/35237097247@N01</a:t>
            </a:r>
            <a:endParaRPr lang="en-US" sz="900" dirty="0"/>
          </a:p>
        </p:txBody>
      </p:sp>
      <p:sp>
        <p:nvSpPr>
          <p:cNvPr id="4" name="Object 3"/>
          <p:cNvSpPr txBox="1"/>
          <p:nvPr/>
        </p:nvSpPr>
        <p:spPr>
          <a:xfrm>
            <a:off x="7589520" y="6583680"/>
            <a:ext cx="2819400" cy="369332"/>
          </a:xfrm>
          <a:prstGeom prst="rect">
            <a:avLst/>
          </a:prstGeom>
          <a:noFill/>
        </p:spPr>
        <p:txBody>
          <a:bodyPr wrap="square" rtlCol="0"/>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4"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Tree>
    <p:extLst>
      <p:ext uri="{BB962C8B-B14F-4D97-AF65-F5344CB8AC3E}">
        <p14:creationId xmlns:p14="http://schemas.microsoft.com/office/powerpoint/2010/main" val="319375118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1" descr="image11.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689564604"/>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652260"/>
            <a:ext cx="8686800" cy="369332"/>
          </a:xfrm>
          <a:prstGeom prst="rect">
            <a:avLst/>
          </a:prstGeom>
          <a:noFill/>
        </p:spPr>
        <p:txBody>
          <a:bodyPr wrap="square" rtlCol="0"/>
          <a:lstStyle/>
          <a:p>
            <a:r>
              <a:rPr lang="en-US" sz="800" dirty="0" smtClean="0">
                <a:solidFill>
                  <a:srgbClr val="FFFFFF"/>
                </a:solidFill>
                <a:latin typeface="Arial" pitchFamily="34" charset="0"/>
                <a:cs typeface="Arial" pitchFamily="34" charset="0"/>
              </a:rPr>
              <a:t>Photo by Xjs-Khaos - Creative Commons Attribution-ShareAlike License  http://www.flickr.com/photos/8286908@N02</a:t>
            </a:r>
            <a:endParaRPr lang="en-US" sz="800" dirty="0"/>
          </a:p>
        </p:txBody>
      </p:sp>
      <p:sp>
        <p:nvSpPr>
          <p:cNvPr id="4" name="Object 3"/>
          <p:cNvSpPr txBox="1"/>
          <p:nvPr/>
        </p:nvSpPr>
        <p:spPr>
          <a:xfrm>
            <a:off x="7589520" y="6652260"/>
            <a:ext cx="2819400" cy="369332"/>
          </a:xfrm>
          <a:prstGeom prst="rect">
            <a:avLst/>
          </a:prstGeom>
          <a:noFill/>
        </p:spPr>
        <p:txBody>
          <a:bodyPr wrap="square" rtlCol="0"/>
          <a:lstStyle/>
          <a:p>
            <a:r>
              <a:rPr lang="en-US" sz="800" dirty="0" smtClean="0">
                <a:solidFill>
                  <a:srgbClr val="FFFFFF"/>
                </a:solidFill>
                <a:latin typeface="Arial" pitchFamily="34" charset="0"/>
                <a:cs typeface="Arial" pitchFamily="34" charset="0"/>
              </a:rPr>
              <a:t>Created with Haiku Deck</a:t>
            </a:r>
            <a:endParaRPr lang="en-US" sz="800" dirty="0"/>
          </a:p>
        </p:txBody>
      </p:sp>
      <p:pic>
        <p:nvPicPr>
          <p:cNvPr id="5" name="Object 4"/>
          <p:cNvPicPr>
            <a:picLocks noChangeAspect="1"/>
          </p:cNvPicPr>
          <p:nvPr/>
        </p:nvPicPr>
        <p:blipFill>
          <a:blip r:embed="rId4" cstate="print"/>
          <a:stretch>
            <a:fillRect/>
          </a:stretch>
        </p:blipFill>
        <p:spPr>
          <a:xfrm>
            <a:off x="91440" y="6652260"/>
            <a:ext cx="200000" cy="200000"/>
          </a:xfrm>
          <a:prstGeom prst="rect">
            <a:avLst/>
          </a:prstGeom>
        </p:spPr>
      </p:pic>
      <p:sp>
        <p:nvSpPr>
          <p:cNvPr id="6" name="Object 5"/>
          <p:cNvSpPr txBox="1"/>
          <p:nvPr/>
        </p:nvSpPr>
        <p:spPr>
          <a:xfrm>
            <a:off x="0" y="6652260"/>
            <a:ext cx="9144000" cy="205740"/>
          </a:xfrm>
          <a:prstGeom prst="rect">
            <a:avLst/>
          </a:prstGeom>
          <a:solidFill>
            <a:srgbClr val="000000">
              <a:alpha val="50000"/>
            </a:srgbClr>
          </a:solidFill>
        </p:spPr>
      </p:sp>
    </p:spTree>
    <p:extLst>
      <p:ext uri="{BB962C8B-B14F-4D97-AF65-F5344CB8AC3E}">
        <p14:creationId xmlns:p14="http://schemas.microsoft.com/office/powerpoint/2010/main" val="3071112758"/>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9" descr="image19.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813464800"/>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2"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lstStyle/>
          <a:p>
            <a:r>
              <a:rPr lang="en-US" sz="900" dirty="0" smtClean="0">
                <a:solidFill>
                  <a:srgbClr val="FFFFFF"/>
                </a:solidFill>
              </a:rPr>
              <a:t>Photo by Amir Kuckovic - Creative Commons Attribution-NonCommercial-ShareAlike License  http://www.flickr.com/photos/12389767@N04</a:t>
            </a:r>
            <a:endParaRPr lang="en-US" sz="900" dirty="0"/>
          </a:p>
        </p:txBody>
      </p:sp>
      <p:sp>
        <p:nvSpPr>
          <p:cNvPr id="4" name="Object 3"/>
          <p:cNvSpPr txBox="1"/>
          <p:nvPr/>
        </p:nvSpPr>
        <p:spPr>
          <a:xfrm>
            <a:off x="7589520" y="6583680"/>
            <a:ext cx="2819400" cy="369332"/>
          </a:xfrm>
          <a:prstGeom prst="rect">
            <a:avLst/>
          </a:prstGeom>
          <a:noFill/>
        </p:spPr>
        <p:txBody>
          <a:bodyPr wrap="square" rtlCol="0"/>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3"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Tree>
    <p:extLst>
      <p:ext uri="{BB962C8B-B14F-4D97-AF65-F5344CB8AC3E}">
        <p14:creationId xmlns:p14="http://schemas.microsoft.com/office/powerpoint/2010/main" val="403437618"/>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2"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lstStyle/>
          <a:p>
            <a:r>
              <a:rPr lang="en-US" sz="900" dirty="0" smtClean="0">
                <a:solidFill>
                  <a:srgbClr val="FFFFFF"/>
                </a:solidFill>
              </a:rPr>
              <a:t>Photo by Jinx_is_weird - Creative Commons Attribution-ShareAlike License  http://www.flickr.com/photos/38158875@N07</a:t>
            </a:r>
            <a:endParaRPr lang="en-US" sz="900" dirty="0"/>
          </a:p>
        </p:txBody>
      </p:sp>
      <p:sp>
        <p:nvSpPr>
          <p:cNvPr id="4" name="Object 3"/>
          <p:cNvSpPr txBox="1"/>
          <p:nvPr/>
        </p:nvSpPr>
        <p:spPr>
          <a:xfrm>
            <a:off x="7589520" y="6583680"/>
            <a:ext cx="2819400" cy="369332"/>
          </a:xfrm>
          <a:prstGeom prst="rect">
            <a:avLst/>
          </a:prstGeom>
          <a:noFill/>
        </p:spPr>
        <p:txBody>
          <a:bodyPr wrap="square" rtlCol="0"/>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3"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Tree>
    <p:extLst>
      <p:ext uri="{BB962C8B-B14F-4D97-AF65-F5344CB8AC3E}">
        <p14:creationId xmlns:p14="http://schemas.microsoft.com/office/powerpoint/2010/main" val="235728608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2.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Rechteck 4"/>
          <p:cNvSpPr/>
          <p:nvPr/>
        </p:nvSpPr>
        <p:spPr>
          <a:xfrm>
            <a:off x="147053" y="6055895"/>
            <a:ext cx="8756315" cy="628316"/>
          </a:xfrm>
          <a:prstGeom prst="rect">
            <a:avLst/>
          </a:prstGeom>
          <a:solidFill>
            <a:srgbClr val="F3F2E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extfeld 1"/>
          <p:cNvSpPr txBox="1"/>
          <p:nvPr/>
        </p:nvSpPr>
        <p:spPr>
          <a:xfrm>
            <a:off x="147053" y="6189579"/>
            <a:ext cx="8858605" cy="461665"/>
          </a:xfrm>
          <a:prstGeom prst="rect">
            <a:avLst/>
          </a:prstGeom>
          <a:noFill/>
        </p:spPr>
        <p:txBody>
          <a:bodyPr wrap="none" rtlCol="0">
            <a:spAutoFit/>
          </a:bodyPr>
          <a:lstStyle/>
          <a:p>
            <a:r>
              <a:rPr lang="en-GB" sz="2400" smtClean="0">
                <a:latin typeface="Avenir Black"/>
                <a:cs typeface="Avenir Black"/>
              </a:rPr>
              <a:t>UNLEASHING WHOLEHEARTEDNESS IN ORGANISATIONS</a:t>
            </a:r>
            <a:endParaRPr lang="en-GB" sz="2400">
              <a:latin typeface="Avenir Black"/>
              <a:cs typeface="Avenir Black"/>
            </a:endParaRPr>
          </a:p>
        </p:txBody>
      </p:sp>
      <p:sp>
        <p:nvSpPr>
          <p:cNvPr id="7" name="Textfeld 6"/>
          <p:cNvSpPr txBox="1"/>
          <p:nvPr/>
        </p:nvSpPr>
        <p:spPr>
          <a:xfrm>
            <a:off x="6899770" y="190422"/>
            <a:ext cx="1866640" cy="461665"/>
          </a:xfrm>
          <a:prstGeom prst="rect">
            <a:avLst/>
          </a:prstGeom>
          <a:noFill/>
        </p:spPr>
        <p:txBody>
          <a:bodyPr wrap="none" rtlCol="0">
            <a:spAutoFit/>
          </a:bodyPr>
          <a:lstStyle/>
          <a:p>
            <a:r>
              <a:rPr lang="en-GB" sz="2400" smtClean="0">
                <a:latin typeface="Avenir Book"/>
                <a:cs typeface="Avenir Book"/>
              </a:rPr>
              <a:t>@OlafLewitz</a:t>
            </a:r>
            <a:endParaRPr lang="en-GB" sz="2400">
              <a:latin typeface="Avenir Book"/>
              <a:cs typeface="Avenir Book"/>
            </a:endParaRPr>
          </a:p>
        </p:txBody>
      </p:sp>
      <p:sp>
        <p:nvSpPr>
          <p:cNvPr id="8" name="Textfeld 7"/>
          <p:cNvSpPr txBox="1"/>
          <p:nvPr/>
        </p:nvSpPr>
        <p:spPr>
          <a:xfrm>
            <a:off x="5746256" y="1039377"/>
            <a:ext cx="3020154" cy="461665"/>
          </a:xfrm>
          <a:prstGeom prst="rect">
            <a:avLst/>
          </a:prstGeom>
          <a:noFill/>
        </p:spPr>
        <p:txBody>
          <a:bodyPr wrap="none" rtlCol="0">
            <a:spAutoFit/>
          </a:bodyPr>
          <a:lstStyle/>
          <a:p>
            <a:pPr algn="r"/>
            <a:r>
              <a:rPr lang="en-GB" sz="2400" smtClean="0">
                <a:latin typeface="Avenir Book"/>
                <a:cs typeface="Avenir Book"/>
                <a:hlinkClick r:id="rId3"/>
              </a:rPr>
              <a:t>http://trustartist.com</a:t>
            </a:r>
            <a:r>
              <a:rPr lang="en-GB" sz="2400" smtClean="0">
                <a:latin typeface="Avenir Book"/>
                <a:cs typeface="Avenir Book"/>
              </a:rPr>
              <a:t> </a:t>
            </a:r>
            <a:endParaRPr lang="en-GB" sz="2400">
              <a:latin typeface="Avenir Book"/>
              <a:cs typeface="Avenir Book"/>
            </a:endParaRPr>
          </a:p>
        </p:txBody>
      </p:sp>
      <p:pic>
        <p:nvPicPr>
          <p:cNvPr id="10" name="Bild 9" descr="OlafLewitzNashville.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
            <a:ext cx="1941572" cy="1941572"/>
          </a:xfrm>
          <a:prstGeom prst="rect">
            <a:avLst/>
          </a:prstGeom>
        </p:spPr>
      </p:pic>
    </p:spTree>
    <p:extLst>
      <p:ext uri="{BB962C8B-B14F-4D97-AF65-F5344CB8AC3E}">
        <p14:creationId xmlns:p14="http://schemas.microsoft.com/office/powerpoint/2010/main" val="398023162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2"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lstStyle/>
          <a:p>
            <a:r>
              <a:rPr lang="en-US" sz="900" dirty="0" smtClean="0">
                <a:solidFill>
                  <a:srgbClr val="FFFFFF"/>
                </a:solidFill>
              </a:rPr>
              <a:t>Photo by Taekwonweirdo - Creative Commons Attribution-NonCommercial-ShareAlike License  http://www.flickr.com/photos/92283658@N00</a:t>
            </a:r>
            <a:endParaRPr lang="en-US" sz="900" dirty="0"/>
          </a:p>
        </p:txBody>
      </p:sp>
      <p:sp>
        <p:nvSpPr>
          <p:cNvPr id="4" name="Object 3"/>
          <p:cNvSpPr txBox="1"/>
          <p:nvPr/>
        </p:nvSpPr>
        <p:spPr>
          <a:xfrm>
            <a:off x="7589520" y="6583680"/>
            <a:ext cx="2819400" cy="369332"/>
          </a:xfrm>
          <a:prstGeom prst="rect">
            <a:avLst/>
          </a:prstGeom>
          <a:noFill/>
        </p:spPr>
        <p:txBody>
          <a:bodyPr wrap="square" rtlCol="0"/>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3"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Tree>
    <p:extLst>
      <p:ext uri="{BB962C8B-B14F-4D97-AF65-F5344CB8AC3E}">
        <p14:creationId xmlns:p14="http://schemas.microsoft.com/office/powerpoint/2010/main" val="3691766511"/>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2"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lstStyle/>
          <a:p>
            <a:r>
              <a:rPr lang="en-US" sz="900" dirty="0" smtClean="0">
                <a:solidFill>
                  <a:srgbClr val="FFFFFF"/>
                </a:solidFill>
              </a:rPr>
              <a:t>Photo by HaniSham™ - Creative Commons Attribution-NonCommercial-ShareAlike License  http://www.flickr.com/photos/27471247@N02</a:t>
            </a:r>
            <a:endParaRPr lang="en-US" sz="900" dirty="0"/>
          </a:p>
        </p:txBody>
      </p:sp>
      <p:sp>
        <p:nvSpPr>
          <p:cNvPr id="4" name="Object 3"/>
          <p:cNvSpPr txBox="1"/>
          <p:nvPr/>
        </p:nvSpPr>
        <p:spPr>
          <a:xfrm>
            <a:off x="7589520" y="6583680"/>
            <a:ext cx="2819400" cy="369332"/>
          </a:xfrm>
          <a:prstGeom prst="rect">
            <a:avLst/>
          </a:prstGeom>
          <a:noFill/>
        </p:spPr>
        <p:txBody>
          <a:bodyPr wrap="square" rtlCol="0"/>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3"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
        <p:nvSpPr>
          <p:cNvPr id="7" name="Titel 1"/>
          <p:cNvSpPr>
            <a:spLocks noGrp="1"/>
          </p:cNvSpPr>
          <p:nvPr>
            <p:ph type="ctrTitle"/>
          </p:nvPr>
        </p:nvSpPr>
        <p:spPr>
          <a:xfrm>
            <a:off x="1267046" y="195777"/>
            <a:ext cx="6703467" cy="1470025"/>
          </a:xfrm>
        </p:spPr>
        <p:txBody>
          <a:bodyPr>
            <a:normAutofit/>
          </a:bodyPr>
          <a:lstStyle/>
          <a:p>
            <a:r>
              <a:rPr lang="en-GB" sz="8000" smtClean="0">
                <a:latin typeface="American Typewriter"/>
                <a:cs typeface="American Typewriter"/>
              </a:rPr>
              <a:t>Stay Weird.</a:t>
            </a:r>
            <a:endParaRPr lang="en-GB" sz="8000">
              <a:latin typeface="American Typewriter"/>
              <a:cs typeface="American Typewriter"/>
            </a:endParaRPr>
          </a:p>
        </p:txBody>
      </p:sp>
    </p:spTree>
    <p:extLst>
      <p:ext uri="{BB962C8B-B14F-4D97-AF65-F5344CB8AC3E}">
        <p14:creationId xmlns:p14="http://schemas.microsoft.com/office/powerpoint/2010/main" val="1224031800"/>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lstStyle/>
          <a:p>
            <a:r>
              <a:rPr lang="en-US" sz="900" dirty="0" smtClean="0">
                <a:solidFill>
                  <a:srgbClr val="FFFFFF"/>
                </a:solidFill>
              </a:rPr>
              <a:t>Photo by royskeane - Creative Commons Attribution License  http://www.flickr.com/photos/35764264@N00</a:t>
            </a:r>
            <a:endParaRPr lang="en-US" sz="900" dirty="0"/>
          </a:p>
        </p:txBody>
      </p:sp>
      <p:sp>
        <p:nvSpPr>
          <p:cNvPr id="4" name="Object 3"/>
          <p:cNvSpPr txBox="1"/>
          <p:nvPr/>
        </p:nvSpPr>
        <p:spPr>
          <a:xfrm>
            <a:off x="7589520" y="6583680"/>
            <a:ext cx="2819400" cy="369332"/>
          </a:xfrm>
          <a:prstGeom prst="rect">
            <a:avLst/>
          </a:prstGeom>
          <a:noFill/>
        </p:spPr>
        <p:txBody>
          <a:bodyPr wrap="square" rtlCol="0"/>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4"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
        <p:nvSpPr>
          <p:cNvPr id="7" name="Titel 1"/>
          <p:cNvSpPr>
            <a:spLocks noGrp="1"/>
          </p:cNvSpPr>
          <p:nvPr>
            <p:ph type="ctrTitle"/>
          </p:nvPr>
        </p:nvSpPr>
        <p:spPr>
          <a:xfrm>
            <a:off x="0" y="195777"/>
            <a:ext cx="9144000" cy="1470025"/>
          </a:xfrm>
        </p:spPr>
        <p:txBody>
          <a:bodyPr>
            <a:normAutofit/>
          </a:bodyPr>
          <a:lstStyle/>
          <a:p>
            <a:r>
              <a:rPr lang="en-GB" sz="8000" dirty="0" smtClean="0">
                <a:solidFill>
                  <a:schemeClr val="bg1"/>
                </a:solidFill>
                <a:latin typeface="American Typewriter"/>
                <a:cs typeface="American Typewriter"/>
              </a:rPr>
              <a:t>One More Thing:</a:t>
            </a:r>
            <a:endParaRPr lang="en-GB" sz="8000" dirty="0">
              <a:solidFill>
                <a:schemeClr val="bg1"/>
              </a:solidFill>
              <a:latin typeface="American Typewriter"/>
              <a:cs typeface="American Typewriter"/>
            </a:endParaRPr>
          </a:p>
        </p:txBody>
      </p:sp>
    </p:spTree>
    <p:extLst>
      <p:ext uri="{BB962C8B-B14F-4D97-AF65-F5344CB8AC3E}">
        <p14:creationId xmlns:p14="http://schemas.microsoft.com/office/powerpoint/2010/main" val="3993169048"/>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lstStyle/>
          <a:p>
            <a:r>
              <a:rPr lang="en-US" sz="900" dirty="0" smtClean="0">
                <a:solidFill>
                  <a:srgbClr val="FFFFFF"/>
                </a:solidFill>
              </a:rPr>
              <a:t>Photo by mdpai75 - Creative Commons Attribution License  http://www.flickr.com/photos/30962814@N08</a:t>
            </a:r>
            <a:endParaRPr lang="en-US" sz="900" dirty="0"/>
          </a:p>
        </p:txBody>
      </p:sp>
      <p:sp>
        <p:nvSpPr>
          <p:cNvPr id="4" name="Object 3"/>
          <p:cNvSpPr txBox="1"/>
          <p:nvPr/>
        </p:nvSpPr>
        <p:spPr>
          <a:xfrm>
            <a:off x="7589520" y="6583680"/>
            <a:ext cx="2819400" cy="369332"/>
          </a:xfrm>
          <a:prstGeom prst="rect">
            <a:avLst/>
          </a:prstGeom>
          <a:noFill/>
        </p:spPr>
        <p:txBody>
          <a:bodyPr wrap="square" rtlCol="0"/>
          <a:lstStyle/>
          <a:p>
            <a:r>
              <a:rPr lang="en-US" sz="900" dirty="0" smtClean="0">
                <a:solidFill>
                  <a:srgbClr val="FFFFFF"/>
                </a:solidFill>
              </a:rPr>
              <a:t>Created with Haiku Deck</a:t>
            </a:r>
            <a:endParaRPr lang="en-US" sz="900" dirty="0"/>
          </a:p>
        </p:txBody>
      </p:sp>
      <p:pic>
        <p:nvPicPr>
          <p:cNvPr id="5" name="Object 4"/>
          <p:cNvPicPr>
            <a:picLocks noChangeAspect="1"/>
          </p:cNvPicPr>
          <p:nvPr/>
        </p:nvPicPr>
        <p:blipFill>
          <a:blip r:embed="rId4"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Tree>
    <p:extLst>
      <p:ext uri="{BB962C8B-B14F-4D97-AF65-F5344CB8AC3E}">
        <p14:creationId xmlns:p14="http://schemas.microsoft.com/office/powerpoint/2010/main" val="1222622302"/>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alpha val="59000"/>
          </a:schemeClr>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0" y="2130425"/>
            <a:ext cx="6769100" cy="1470025"/>
          </a:xfrm>
        </p:spPr>
        <p:txBody>
          <a:bodyPr/>
          <a:lstStyle/>
          <a:p>
            <a:pPr algn="r"/>
            <a:r>
              <a:rPr lang="de-DE" dirty="0" err="1">
                <a:latin typeface="American Typewriter"/>
                <a:cs typeface="American Typewriter"/>
              </a:rPr>
              <a:t>Reduce</a:t>
            </a:r>
            <a:r>
              <a:rPr lang="de-DE" dirty="0">
                <a:latin typeface="American Typewriter"/>
                <a:cs typeface="American Typewriter"/>
              </a:rPr>
              <a:t> </a:t>
            </a:r>
            <a:r>
              <a:rPr lang="de-DE" dirty="0" smtClean="0">
                <a:latin typeface="American Typewriter"/>
                <a:cs typeface="American Typewriter"/>
              </a:rPr>
              <a:t>Politics </a:t>
            </a:r>
            <a:br>
              <a:rPr lang="de-DE" dirty="0" smtClean="0">
                <a:latin typeface="American Typewriter"/>
                <a:cs typeface="American Typewriter"/>
              </a:rPr>
            </a:br>
            <a:r>
              <a:rPr lang="de-DE" dirty="0" smtClean="0">
                <a:latin typeface="American Typewriter"/>
                <a:cs typeface="American Typewriter"/>
              </a:rPr>
              <a:t>— </a:t>
            </a:r>
            <a:r>
              <a:rPr lang="de-DE" dirty="0" err="1" smtClean="0">
                <a:latin typeface="American Typewriter"/>
                <a:cs typeface="American Typewriter"/>
              </a:rPr>
              <a:t>Improve</a:t>
            </a:r>
            <a:r>
              <a:rPr lang="de-DE" dirty="0" smtClean="0">
                <a:latin typeface="American Typewriter"/>
                <a:cs typeface="American Typewriter"/>
              </a:rPr>
              <a:t> Culture</a:t>
            </a:r>
            <a:r>
              <a:rPr lang="de-DE" dirty="0">
                <a:latin typeface="American Typewriter"/>
                <a:cs typeface="American Typewriter"/>
              </a:rPr>
              <a:t> </a:t>
            </a:r>
          </a:p>
        </p:txBody>
      </p:sp>
      <p:sp>
        <p:nvSpPr>
          <p:cNvPr id="3" name="Untertitel 2"/>
          <p:cNvSpPr>
            <a:spLocks noGrp="1"/>
          </p:cNvSpPr>
          <p:nvPr>
            <p:ph type="subTitle" idx="1"/>
          </p:nvPr>
        </p:nvSpPr>
        <p:spPr>
          <a:xfrm>
            <a:off x="685800" y="3886200"/>
            <a:ext cx="7772400" cy="1752600"/>
          </a:xfrm>
        </p:spPr>
        <p:txBody>
          <a:bodyPr/>
          <a:lstStyle/>
          <a:p>
            <a:r>
              <a:rPr lang="de-DE" dirty="0" smtClean="0">
                <a:solidFill>
                  <a:schemeClr val="tx1"/>
                </a:solidFill>
                <a:latin typeface="American Typewriter"/>
                <a:cs typeface="American Typewriter"/>
              </a:rPr>
              <a:t>ACE! — 2014 — </a:t>
            </a:r>
            <a:r>
              <a:rPr lang="de-DE" dirty="0" err="1" smtClean="0">
                <a:solidFill>
                  <a:schemeClr val="tx1"/>
                </a:solidFill>
                <a:latin typeface="American Typewriter"/>
                <a:cs typeface="American Typewriter"/>
              </a:rPr>
              <a:t>Krakow</a:t>
            </a:r>
            <a:r>
              <a:rPr lang="de-DE" dirty="0" smtClean="0">
                <a:solidFill>
                  <a:schemeClr val="tx1"/>
                </a:solidFill>
                <a:latin typeface="American Typewriter"/>
                <a:cs typeface="American Typewriter"/>
              </a:rPr>
              <a:t> — Olaf Lewitz</a:t>
            </a:r>
            <a:endParaRPr lang="de-DE" dirty="0">
              <a:solidFill>
                <a:schemeClr val="tx1"/>
              </a:solidFill>
              <a:latin typeface="American Typewriter"/>
              <a:cs typeface="American Typewriter"/>
            </a:endParaRPr>
          </a:p>
        </p:txBody>
      </p:sp>
      <p:pic>
        <p:nvPicPr>
          <p:cNvPr id="4" name="Bild 3"/>
          <p:cNvPicPr>
            <a:picLocks noChangeAspect="1"/>
          </p:cNvPicPr>
          <p:nvPr/>
        </p:nvPicPr>
        <p:blipFill>
          <a:blip r:embed="rId2"/>
          <a:stretch>
            <a:fillRect/>
          </a:stretch>
        </p:blipFill>
        <p:spPr>
          <a:xfrm>
            <a:off x="2362200" y="5016500"/>
            <a:ext cx="4406900" cy="1841500"/>
          </a:xfrm>
          <a:prstGeom prst="rect">
            <a:avLst/>
          </a:prstGeom>
        </p:spPr>
      </p:pic>
      <p:pic>
        <p:nvPicPr>
          <p:cNvPr id="6" name="Bild 5" descr="OlafLewitzNashville.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
            <a:ext cx="1941572" cy="1941572"/>
          </a:xfrm>
          <a:prstGeom prst="rect">
            <a:avLst/>
          </a:prstGeom>
        </p:spPr>
      </p:pic>
      <p:sp>
        <p:nvSpPr>
          <p:cNvPr id="7" name="Titel 1"/>
          <p:cNvSpPr txBox="1">
            <a:spLocks/>
          </p:cNvSpPr>
          <p:nvPr/>
        </p:nvSpPr>
        <p:spPr>
          <a:xfrm>
            <a:off x="2374900" y="344414"/>
            <a:ext cx="6769100" cy="1470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0" i="0" kern="1200">
                <a:solidFill>
                  <a:schemeClr val="tx1"/>
                </a:solidFill>
                <a:latin typeface="American Typewriter"/>
                <a:ea typeface="+mj-ea"/>
                <a:cs typeface="American Typewriter"/>
              </a:defRPr>
            </a:lvl1pPr>
          </a:lstStyle>
          <a:p>
            <a:r>
              <a:rPr lang="de-DE" sz="7200" dirty="0" smtClean="0">
                <a:solidFill>
                  <a:schemeClr val="accent2"/>
                </a:solidFill>
                <a:latin typeface="Chalkduster"/>
                <a:cs typeface="Chalkduster"/>
              </a:rPr>
              <a:t>THANK YOU!</a:t>
            </a:r>
            <a:endParaRPr lang="de-DE" sz="7200" dirty="0">
              <a:solidFill>
                <a:schemeClr val="accent2"/>
              </a:solidFill>
              <a:latin typeface="Chalkduster"/>
              <a:cs typeface="Chalkduster"/>
            </a:endParaRPr>
          </a:p>
        </p:txBody>
      </p:sp>
      <p:sp>
        <p:nvSpPr>
          <p:cNvPr id="11" name="Rechteck 10"/>
          <p:cNvSpPr/>
          <p:nvPr/>
        </p:nvSpPr>
        <p:spPr>
          <a:xfrm>
            <a:off x="-7072" y="5242485"/>
            <a:ext cx="3178534" cy="707886"/>
          </a:xfrm>
          <a:prstGeom prst="rect">
            <a:avLst/>
          </a:prstGeom>
        </p:spPr>
        <p:txBody>
          <a:bodyPr wrap="square">
            <a:spAutoFit/>
          </a:bodyPr>
          <a:lstStyle/>
          <a:p>
            <a:r>
              <a:rPr lang="de-DE" sz="1000" dirty="0" err="1"/>
              <a:t>Licensed</a:t>
            </a:r>
            <a:r>
              <a:rPr lang="de-DE" sz="1000" dirty="0"/>
              <a:t> </a:t>
            </a:r>
            <a:r>
              <a:rPr lang="de-DE" sz="1000" dirty="0" err="1"/>
              <a:t>under</a:t>
            </a:r>
            <a:r>
              <a:rPr lang="de-DE" sz="1000" dirty="0"/>
              <a:t> a </a:t>
            </a:r>
            <a:endParaRPr lang="de-DE" sz="1000" dirty="0" smtClean="0"/>
          </a:p>
          <a:p>
            <a:r>
              <a:rPr lang="de-DE" sz="1000" dirty="0" smtClean="0"/>
              <a:t>Creative </a:t>
            </a:r>
            <a:r>
              <a:rPr lang="de-DE" sz="1000" dirty="0" err="1"/>
              <a:t>Commons</a:t>
            </a:r>
            <a:r>
              <a:rPr lang="de-DE" sz="1000" dirty="0"/>
              <a:t> </a:t>
            </a:r>
            <a:endParaRPr lang="de-DE" sz="1000" dirty="0" smtClean="0"/>
          </a:p>
          <a:p>
            <a:r>
              <a:rPr lang="de-DE" sz="1000" dirty="0" err="1"/>
              <a:t>Attribution-NonCommercial-ShareAlike</a:t>
            </a:r>
            <a:r>
              <a:rPr lang="de-DE" sz="1000" dirty="0"/>
              <a:t> 4.0 International</a:t>
            </a:r>
          </a:p>
          <a:p>
            <a:r>
              <a:rPr lang="de-DE" sz="1000" dirty="0"/>
              <a:t>http://</a:t>
            </a:r>
            <a:r>
              <a:rPr lang="de-DE" sz="1000" dirty="0" err="1"/>
              <a:t>creativecommons.org</a:t>
            </a:r>
            <a:r>
              <a:rPr lang="de-DE" sz="1000" dirty="0"/>
              <a:t>/</a:t>
            </a:r>
            <a:r>
              <a:rPr lang="de-DE" sz="1000" dirty="0" err="1"/>
              <a:t>licenses</a:t>
            </a:r>
            <a:r>
              <a:rPr lang="de-DE" sz="1000" dirty="0"/>
              <a:t>/</a:t>
            </a:r>
            <a:r>
              <a:rPr lang="de-DE" sz="1000" dirty="0" err="1"/>
              <a:t>by-nc-sa</a:t>
            </a:r>
            <a:r>
              <a:rPr lang="de-DE" sz="1000" dirty="0"/>
              <a:t>/4.0/</a:t>
            </a:r>
            <a:endParaRPr lang="de-DE" sz="1000" dirty="0" smtClean="0"/>
          </a:p>
        </p:txBody>
      </p:sp>
      <p:pic>
        <p:nvPicPr>
          <p:cNvPr id="12" name="Bild 11"/>
          <p:cNvPicPr>
            <a:picLocks noChangeAspect="1"/>
          </p:cNvPicPr>
          <p:nvPr/>
        </p:nvPicPr>
        <p:blipFill>
          <a:blip r:embed="rId4"/>
          <a:stretch>
            <a:fillRect/>
          </a:stretch>
        </p:blipFill>
        <p:spPr>
          <a:xfrm>
            <a:off x="82060" y="6000507"/>
            <a:ext cx="1117600" cy="393700"/>
          </a:xfrm>
          <a:prstGeom prst="rect">
            <a:avLst/>
          </a:prstGeom>
        </p:spPr>
      </p:pic>
    </p:spTree>
    <p:extLst>
      <p:ext uri="{BB962C8B-B14F-4D97-AF65-F5344CB8AC3E}">
        <p14:creationId xmlns:p14="http://schemas.microsoft.com/office/powerpoint/2010/main" val="388214898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image7.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14543440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endParaRPr lang="de-DE"/>
          </a:p>
        </p:txBody>
      </p:sp>
      <p:sp>
        <p:nvSpPr>
          <p:cNvPr id="3" name="Untertitel 2"/>
          <p:cNvSpPr>
            <a:spLocks noGrp="1"/>
          </p:cNvSpPr>
          <p:nvPr>
            <p:ph type="subTitle" idx="1"/>
          </p:nvPr>
        </p:nvSpPr>
        <p:spPr/>
        <p:txBody>
          <a:bodyPr/>
          <a:lstStyle/>
          <a:p>
            <a:endParaRPr lang="de-DE"/>
          </a:p>
        </p:txBody>
      </p:sp>
      <p:pic>
        <p:nvPicPr>
          <p:cNvPr id="4" name="Bild 3" descr="Whole Hearted Manifesto.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144000" cy="7467304"/>
          </a:xfrm>
          <a:prstGeom prst="rect">
            <a:avLst/>
          </a:prstGeom>
        </p:spPr>
      </p:pic>
    </p:spTree>
    <p:extLst>
      <p:ext uri="{BB962C8B-B14F-4D97-AF65-F5344CB8AC3E}">
        <p14:creationId xmlns:p14="http://schemas.microsoft.com/office/powerpoint/2010/main" val="200037220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652260"/>
            <a:ext cx="8686800" cy="369332"/>
          </a:xfrm>
          <a:prstGeom prst="rect">
            <a:avLst/>
          </a:prstGeom>
          <a:noFill/>
        </p:spPr>
        <p:txBody>
          <a:bodyPr wrap="square" rtlCol="0"/>
          <a:lstStyle/>
          <a:p>
            <a:r>
              <a:rPr lang="en-GB" sz="800" smtClean="0">
                <a:solidFill>
                  <a:srgbClr val="FFFFFF"/>
                </a:solidFill>
                <a:latin typeface="Arial" pitchFamily="34" charset="0"/>
                <a:cs typeface="Arial" pitchFamily="34" charset="0"/>
              </a:rPr>
              <a:t>Photo by Travis S. - Creative Commons Attribution-NonCommercial License  http://www.flickr.com/photos/51378257@N00</a:t>
            </a:r>
            <a:endParaRPr lang="en-GB" sz="800"/>
          </a:p>
        </p:txBody>
      </p:sp>
      <p:sp>
        <p:nvSpPr>
          <p:cNvPr id="4" name="Object 3"/>
          <p:cNvSpPr txBox="1"/>
          <p:nvPr/>
        </p:nvSpPr>
        <p:spPr>
          <a:xfrm>
            <a:off x="7589520" y="6652260"/>
            <a:ext cx="2819400" cy="369332"/>
          </a:xfrm>
          <a:prstGeom prst="rect">
            <a:avLst/>
          </a:prstGeom>
          <a:noFill/>
        </p:spPr>
        <p:txBody>
          <a:bodyPr wrap="square" rtlCol="0"/>
          <a:lstStyle/>
          <a:p>
            <a:r>
              <a:rPr lang="en-GB" sz="800" smtClean="0">
                <a:solidFill>
                  <a:srgbClr val="FFFFFF"/>
                </a:solidFill>
                <a:latin typeface="Arial" pitchFamily="34" charset="0"/>
                <a:cs typeface="Arial" pitchFamily="34" charset="0"/>
              </a:rPr>
              <a:t>Created with Haiku Deck</a:t>
            </a:r>
            <a:endParaRPr lang="en-GB" sz="800"/>
          </a:p>
        </p:txBody>
      </p:sp>
      <p:pic>
        <p:nvPicPr>
          <p:cNvPr id="5" name="Object 4"/>
          <p:cNvPicPr>
            <a:picLocks noChangeAspect="1"/>
          </p:cNvPicPr>
          <p:nvPr/>
        </p:nvPicPr>
        <p:blipFill>
          <a:blip r:embed="rId4" cstate="print"/>
          <a:stretch>
            <a:fillRect/>
          </a:stretch>
        </p:blipFill>
        <p:spPr>
          <a:xfrm>
            <a:off x="91440" y="6652260"/>
            <a:ext cx="200000" cy="200000"/>
          </a:xfrm>
          <a:prstGeom prst="rect">
            <a:avLst/>
          </a:prstGeom>
        </p:spPr>
      </p:pic>
      <p:sp>
        <p:nvSpPr>
          <p:cNvPr id="6" name="Object 5"/>
          <p:cNvSpPr txBox="1"/>
          <p:nvPr/>
        </p:nvSpPr>
        <p:spPr>
          <a:xfrm>
            <a:off x="0" y="6652260"/>
            <a:ext cx="9144000" cy="205740"/>
          </a:xfrm>
          <a:prstGeom prst="rect">
            <a:avLst/>
          </a:prstGeom>
          <a:solidFill>
            <a:srgbClr val="000000">
              <a:alpha val="50000"/>
            </a:srgbClr>
          </a:solidFill>
        </p:spPr>
      </p:sp>
      <p:sp>
        <p:nvSpPr>
          <p:cNvPr id="7" name="Titel 1"/>
          <p:cNvSpPr>
            <a:spLocks noGrp="1"/>
          </p:cNvSpPr>
          <p:nvPr>
            <p:ph type="ctrTitle"/>
          </p:nvPr>
        </p:nvSpPr>
        <p:spPr>
          <a:xfrm>
            <a:off x="2570540" y="5303761"/>
            <a:ext cx="4473059" cy="1470025"/>
          </a:xfrm>
        </p:spPr>
        <p:txBody>
          <a:bodyPr>
            <a:normAutofit/>
          </a:bodyPr>
          <a:lstStyle/>
          <a:p>
            <a:r>
              <a:rPr lang="en-GB" sz="8000" dirty="0" smtClean="0">
                <a:solidFill>
                  <a:schemeClr val="bg1"/>
                </a:solidFill>
                <a:latin typeface="American Typewriter"/>
                <a:cs typeface="American Typewriter"/>
              </a:rPr>
              <a:t>system</a:t>
            </a:r>
            <a:endParaRPr lang="en-GB" sz="8000" dirty="0">
              <a:solidFill>
                <a:schemeClr val="bg1"/>
              </a:solidFill>
              <a:latin typeface="American Typewriter"/>
              <a:cs typeface="American Typewriter"/>
            </a:endParaRPr>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cstate="print"/>
          <a:stretch>
            <a:fillRect/>
          </a:stretch>
        </p:blipFill>
        <p:spPr>
          <a:xfrm>
            <a:off x="0" y="0"/>
            <a:ext cx="9144000" cy="6858000"/>
          </a:xfrm>
          <a:prstGeom prst="rect">
            <a:avLst/>
          </a:prstGeom>
        </p:spPr>
      </p:pic>
      <p:sp>
        <p:nvSpPr>
          <p:cNvPr id="3" name="Object 2"/>
          <p:cNvSpPr txBox="1"/>
          <p:nvPr/>
        </p:nvSpPr>
        <p:spPr>
          <a:xfrm>
            <a:off x="274320" y="6583680"/>
            <a:ext cx="8686800" cy="685800"/>
          </a:xfrm>
          <a:prstGeom prst="rect">
            <a:avLst/>
          </a:prstGeom>
          <a:noFill/>
        </p:spPr>
        <p:txBody>
          <a:bodyPr wrap="square" rtlCol="0"/>
          <a:lstStyle/>
          <a:p>
            <a:r>
              <a:rPr lang="en-GB" sz="900" smtClean="0">
                <a:solidFill>
                  <a:srgbClr val="FFFFFF"/>
                </a:solidFill>
              </a:rPr>
              <a:t>Photo by Adriano Agulló - Creative Commons Attribution License  http://www.flickr.com/photos/21770219@N04</a:t>
            </a:r>
            <a:endParaRPr lang="en-GB" sz="900"/>
          </a:p>
        </p:txBody>
      </p:sp>
      <p:sp>
        <p:nvSpPr>
          <p:cNvPr id="4" name="Object 3"/>
          <p:cNvSpPr txBox="1"/>
          <p:nvPr/>
        </p:nvSpPr>
        <p:spPr>
          <a:xfrm>
            <a:off x="7589520" y="6583680"/>
            <a:ext cx="2819400" cy="369332"/>
          </a:xfrm>
          <a:prstGeom prst="rect">
            <a:avLst/>
          </a:prstGeom>
          <a:noFill/>
        </p:spPr>
        <p:txBody>
          <a:bodyPr wrap="square" rtlCol="0"/>
          <a:lstStyle/>
          <a:p>
            <a:r>
              <a:rPr lang="en-GB" sz="900" smtClean="0">
                <a:solidFill>
                  <a:srgbClr val="FFFFFF"/>
                </a:solidFill>
              </a:rPr>
              <a:t>Created with Haiku Deck</a:t>
            </a:r>
            <a:endParaRPr lang="en-GB" sz="900"/>
          </a:p>
        </p:txBody>
      </p:sp>
      <p:pic>
        <p:nvPicPr>
          <p:cNvPr id="5" name="Object 4"/>
          <p:cNvPicPr>
            <a:picLocks noChangeAspect="1"/>
          </p:cNvPicPr>
          <p:nvPr/>
        </p:nvPicPr>
        <p:blipFill>
          <a:blip r:embed="rId4" cstate="print"/>
          <a:stretch>
            <a:fillRect/>
          </a:stretch>
        </p:blipFill>
        <p:spPr>
          <a:xfrm>
            <a:off x="91440" y="6583680"/>
            <a:ext cx="200000" cy="200000"/>
          </a:xfrm>
          <a:prstGeom prst="rect">
            <a:avLst/>
          </a:prstGeom>
        </p:spPr>
      </p:pic>
      <p:sp>
        <p:nvSpPr>
          <p:cNvPr id="6" name="Object 5"/>
          <p:cNvSpPr txBox="1"/>
          <p:nvPr/>
        </p:nvSpPr>
        <p:spPr>
          <a:xfrm>
            <a:off x="0" y="6515100"/>
            <a:ext cx="9144000" cy="369332"/>
          </a:xfrm>
          <a:prstGeom prst="rect">
            <a:avLst/>
          </a:prstGeom>
          <a:solidFill>
            <a:srgbClr val="000000">
              <a:alpha val="50000"/>
            </a:srgbClr>
          </a:solidFill>
        </p:spPr>
      </p:sp>
      <p:sp>
        <p:nvSpPr>
          <p:cNvPr id="7" name="Titel 1"/>
          <p:cNvSpPr>
            <a:spLocks noGrp="1"/>
          </p:cNvSpPr>
          <p:nvPr>
            <p:ph type="ctrTitle"/>
          </p:nvPr>
        </p:nvSpPr>
        <p:spPr>
          <a:xfrm>
            <a:off x="3489130" y="5313655"/>
            <a:ext cx="5654870" cy="1470025"/>
          </a:xfrm>
        </p:spPr>
        <p:txBody>
          <a:bodyPr>
            <a:normAutofit/>
          </a:bodyPr>
          <a:lstStyle/>
          <a:p>
            <a:r>
              <a:rPr lang="en-GB" sz="8000" dirty="0" smtClean="0">
                <a:solidFill>
                  <a:schemeClr val="bg1"/>
                </a:solidFill>
              </a:rPr>
              <a:t>individual</a:t>
            </a:r>
            <a:endParaRPr lang="en-GB" sz="8000" dirty="0">
              <a:solidFill>
                <a:schemeClr val="bg1"/>
              </a:solidFill>
              <a:latin typeface="American Typewriter"/>
              <a:cs typeface="American Typewriter"/>
            </a:endParaRPr>
          </a:p>
        </p:txBody>
      </p:sp>
    </p:spTree>
    <p:extLst>
      <p:ext uri="{BB962C8B-B14F-4D97-AF65-F5344CB8AC3E}">
        <p14:creationId xmlns:p14="http://schemas.microsoft.com/office/powerpoint/2010/main" val="192220426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MS P????"/>
        <a:font script="Hang" typeface="?? ??"/>
        <a:font script="Hans" typeface="??"/>
        <a:font script="Hant" typeface="????"/>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MS P????"/>
        <a:font script="Hang" typeface="?? ??"/>
        <a:font script="Hans" typeface="??"/>
        <a:font script="Hant" typeface="????"/>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1390</Words>
  <Application>Microsoft Macintosh PowerPoint</Application>
  <PresentationFormat>Bildschirmpräsentation (4:3)</PresentationFormat>
  <Paragraphs>164</Paragraphs>
  <Slides>54</Slides>
  <Notes>26</Notes>
  <HiddenSlides>0</HiddenSlides>
  <MMClips>0</MMClips>
  <ScaleCrop>false</ScaleCrop>
  <HeadingPairs>
    <vt:vector size="4" baseType="variant">
      <vt:variant>
        <vt:lpstr>Design</vt:lpstr>
      </vt:variant>
      <vt:variant>
        <vt:i4>1</vt:i4>
      </vt:variant>
      <vt:variant>
        <vt:lpstr>Folientitel</vt:lpstr>
      </vt:variant>
      <vt:variant>
        <vt:i4>54</vt:i4>
      </vt:variant>
    </vt:vector>
  </HeadingPairs>
  <TitlesOfParts>
    <vt:vector size="55" baseType="lpstr">
      <vt:lpstr>Office Theme</vt:lpstr>
      <vt:lpstr>Reduce Politics  — Improve Culture </vt:lpstr>
      <vt:lpstr>PowerPoint-Präsentation</vt:lpstr>
      <vt:lpstr>PowerPoint-Präsentation</vt:lpstr>
      <vt:lpstr>You Deserve To Love What You Do And Be Loved  For What You Do</vt:lpstr>
      <vt:lpstr>PowerPoint-Präsentation</vt:lpstr>
      <vt:lpstr>PowerPoint-Präsentation</vt:lpstr>
      <vt:lpstr>PowerPoint-Präsentation</vt:lpstr>
      <vt:lpstr>system</vt:lpstr>
      <vt:lpstr>individual</vt:lpstr>
      <vt:lpstr>PowerPoint-Präsentation</vt:lpstr>
      <vt:lpstr>PowerPoint-Präsentation</vt:lpstr>
      <vt:lpstr>FEAR</vt:lpstr>
      <vt:lpstr>Authenticity</vt:lpstr>
      <vt:lpstr>Attachment</vt:lpstr>
      <vt:lpstr>PowerPoint-Präsentation</vt:lpstr>
      <vt:lpstr>FREEDOM</vt:lpstr>
      <vt:lpstr>SAFETY</vt:lpstr>
      <vt:lpstr>PowerPoint-Präsentation</vt:lpstr>
      <vt:lpstr>JUDGEMENT</vt:lpstr>
      <vt:lpstr>SHAME</vt:lpstr>
      <vt:lpstr>Oppression</vt:lpstr>
      <vt:lpstr>OPPRESSION</vt:lpstr>
      <vt:lpstr>PowerPoint-Präsentation</vt:lpstr>
      <vt:lpstr>Politics </vt:lpstr>
      <vt:lpstr>Cover Thine Arse</vt:lpstr>
      <vt:lpstr>PowerPoint-Präsentation</vt:lpstr>
      <vt:lpstr>How much energy do you use to  ... Make sure you look good? ... Ensure it‘s not your fault? ... Bend data to fit expectations? ... Cover up bad news? ... Cover thine arse?</vt:lpstr>
      <vt:lpstr>CHOICE</vt:lpstr>
      <vt:lpstr>PowerPoint-Präsentation</vt:lpstr>
      <vt:lpstr>PowerPoint-Präsentation</vt:lpstr>
      <vt:lpstr>PowerPoint-Präsentation</vt:lpstr>
      <vt:lpstr>PowerPoint-Präsentation</vt:lpstr>
      <vt:lpstr>Let Things Emerge</vt:lpstr>
      <vt:lpstr>Trust that what can happen will happen</vt:lpstr>
      <vt:lpstr>Run experiments and celebrate failure</vt:lpstr>
      <vt:lpstr>PowerPoint-Präsentation</vt:lpstr>
      <vt:lpstr>What are our Options?</vt:lpstr>
      <vt:lpstr>PowerPoint-Präsentation</vt:lpstr>
      <vt:lpstr>PowerPoint-Präsentation</vt:lpstr>
      <vt:lpstr>PowerPoint-Präsentation</vt:lpstr>
      <vt:lpstr>Change Your Perspective.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Stay Weird.</vt:lpstr>
      <vt:lpstr>One More Thing:</vt:lpstr>
      <vt:lpstr>PowerPoint-Präsentation</vt:lpstr>
      <vt:lpstr>Reduce Politics  — Improve Culture </vt:lpstr>
    </vt:vector>
  </TitlesOfParts>
  <Company>officegen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officegen</dc:creator>
  <cp:lastModifiedBy>Olaf Lewitz</cp:lastModifiedBy>
  <cp:revision>27</cp:revision>
  <dcterms:created xsi:type="dcterms:W3CDTF">2014-06-14T11:47:44Z</dcterms:created>
  <dcterms:modified xsi:type="dcterms:W3CDTF">2014-06-16T23:34:32Z</dcterms:modified>
</cp:coreProperties>
</file>